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DEDC09-B8EF-49F3-989C-798C7DACD568}">
  <a:tblStyle styleId="{FADEDC09-B8EF-49F3-989C-798C7DACD5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f9d589006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f9d589006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f9d589006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f9d589006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9d589006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9d589006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27fcd551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27fcd551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7fcd551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7fcd551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7fcd551f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27fcd551f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7fcd551f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7fcd551f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7fcd551f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27fcd551f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9f0cec5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9f0cec5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f9f0cec5c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f9f0cec5c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f9d589006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9d589006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Abstract Data type (ADT) is a type (or class) for objects whose behavior is defined by a set of values and a set of operations. The definition of ADT only mentions what operations are to be performed but not how these operations will be implemented.ADT(Abstract Data Type)는 값 집합과 작업 집합에 의해 동작이 정의되는 개체에 대한 유형(또는 클래스)입니다. ADT의 정의는 수행할 작업에 대해서만 언급할 뿐 이러한 작업이 어떻게 구현될 것인지는 언급하지 않습니다.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f9d589006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f9d589006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f9d589006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f9d589006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f9d589006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f9d589006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Bulid_max_heap 임</a:t>
            </a:r>
            <a:r>
              <a:rPr lang="ko"/>
              <a:t>의의 어레이에서 최대 힙을 만들어 가는 메소드를 말한다. Max_ heapify를 통해 이룰 수 있다. </a:t>
            </a:r>
            <a:endParaRPr/>
          </a:p>
          <a:p>
            <a:pPr indent="0" lvl="0" marL="0" rtl="0" algn="l">
              <a:spcBef>
                <a:spcPts val="0"/>
              </a:spcBef>
              <a:spcAft>
                <a:spcPts val="0"/>
              </a:spcAft>
              <a:buNone/>
            </a:pPr>
            <a:r>
              <a:rPr lang="ko"/>
              <a:t>Heapify: Heapify는 특정 노드를 루트로 하는 서브트리가 최대 힙의 속성을 갖도록 만드는 연산입니다. 이때, 해당 노드의 왼쪽 서브트리와 오른쪽 서브트리는 이미 최대 힙의 속성을 갖고 있다고 가정합니다. Heapify 연산은 해당 노드의 값을 자식 노드들의 값과 비교하여 자식 노드들 중 더 큰 값을 가진 노드와 값을 바꿔줌으로써 최대 힙의 속성을 복원합니다. 이 과정은 각 자식 노드마다 재귀적으로 반복되며, 서브트리 전체에 대해 최대 힙의 속성이 복원될 때까지 진행됩니다.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f9d589006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f9d589006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f9f0cec5c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f9f0cec5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f9d589006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f9d589006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f9d589006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f9d589006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https://data-newbie.tistory.com/846"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63433" y="40047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ko" sz="8100">
                <a:solidFill>
                  <a:srgbClr val="000000"/>
                </a:solidFill>
              </a:rPr>
              <a:t>Heap</a:t>
            </a:r>
            <a:endParaRPr b="1" sz="8100">
              <a:solidFill>
                <a:srgbClr val="000000"/>
              </a:solidFill>
            </a:endParaRPr>
          </a:p>
        </p:txBody>
      </p:sp>
      <p:sp>
        <p:nvSpPr>
          <p:cNvPr id="55" name="Google Shape;55;p13"/>
          <p:cNvSpPr txBox="1"/>
          <p:nvPr/>
        </p:nvSpPr>
        <p:spPr>
          <a:xfrm>
            <a:off x="6107100" y="3428025"/>
            <a:ext cx="27252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ko" sz="2800">
                <a:solidFill>
                  <a:srgbClr val="595959"/>
                </a:solidFill>
              </a:rPr>
              <a:t>Hyein Yu</a:t>
            </a:r>
            <a:endParaRPr b="1" sz="28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858175" y="141025"/>
            <a:ext cx="5623326" cy="4703400"/>
          </a:xfrm>
          <a:prstGeom prst="rect">
            <a:avLst/>
          </a:prstGeom>
          <a:noFill/>
          <a:ln>
            <a:noFill/>
          </a:ln>
        </p:spPr>
      </p:pic>
      <p:graphicFrame>
        <p:nvGraphicFramePr>
          <p:cNvPr id="118" name="Google Shape;118;p22"/>
          <p:cNvGraphicFramePr/>
          <p:nvPr/>
        </p:nvGraphicFramePr>
        <p:xfrm>
          <a:off x="4097050" y="3363925"/>
          <a:ext cx="3000000" cy="3000000"/>
        </p:xfrm>
        <a:graphic>
          <a:graphicData uri="http://schemas.openxmlformats.org/drawingml/2006/table">
            <a:tbl>
              <a:tblPr>
                <a:noFill/>
                <a:tableStyleId>{FADEDC09-B8EF-49F3-989C-798C7DACD568}</a:tableStyleId>
              </a:tblPr>
              <a:tblGrid>
                <a:gridCol w="563450"/>
                <a:gridCol w="563450"/>
                <a:gridCol w="563450"/>
                <a:gridCol w="563450"/>
                <a:gridCol w="563450"/>
                <a:gridCol w="563450"/>
              </a:tblGrid>
              <a:tr h="396200">
                <a:tc>
                  <a:txBody>
                    <a:bodyPr/>
                    <a:lstStyle/>
                    <a:p>
                      <a:pPr indent="0" lvl="0" marL="0" rtl="0" algn="l">
                        <a:spcBef>
                          <a:spcPts val="0"/>
                        </a:spcBef>
                        <a:spcAft>
                          <a:spcPts val="0"/>
                        </a:spcAft>
                        <a:buNone/>
                      </a:pPr>
                      <a:r>
                        <a:rPr lang="ko"/>
                        <a:t>15</a:t>
                      </a:r>
                      <a:endParaRPr/>
                    </a:p>
                  </a:txBody>
                  <a:tcPr marT="91425" marB="91425" marR="91425" marL="91425"/>
                </a:tc>
                <a:tc>
                  <a:txBody>
                    <a:bodyPr/>
                    <a:lstStyle/>
                    <a:p>
                      <a:pPr indent="0" lvl="0" marL="0" rtl="0" algn="l">
                        <a:spcBef>
                          <a:spcPts val="0"/>
                        </a:spcBef>
                        <a:spcAft>
                          <a:spcPts val="0"/>
                        </a:spcAft>
                        <a:buNone/>
                      </a:pPr>
                      <a:r>
                        <a:rPr lang="ko"/>
                        <a:t>10</a:t>
                      </a:r>
                      <a:endParaRPr/>
                    </a:p>
                  </a:txBody>
                  <a:tcPr marT="91425" marB="91425" marR="91425" marL="91425"/>
                </a:tc>
                <a:tc>
                  <a:txBody>
                    <a:bodyPr/>
                    <a:lstStyle/>
                    <a:p>
                      <a:pPr indent="0" lvl="0" marL="0" rtl="0" algn="l">
                        <a:spcBef>
                          <a:spcPts val="0"/>
                        </a:spcBef>
                        <a:spcAft>
                          <a:spcPts val="0"/>
                        </a:spcAft>
                        <a:buNone/>
                      </a:pPr>
                      <a:r>
                        <a:rPr lang="ko"/>
                        <a:t>8</a:t>
                      </a:r>
                      <a:endParaRPr/>
                    </a:p>
                  </a:txBody>
                  <a:tcPr marT="91425" marB="91425" marR="91425" marL="91425"/>
                </a:tc>
                <a:tc>
                  <a:txBody>
                    <a:bodyPr/>
                    <a:lstStyle/>
                    <a:p>
                      <a:pPr indent="0" lvl="0" marL="0" rtl="0" algn="l">
                        <a:spcBef>
                          <a:spcPts val="0"/>
                        </a:spcBef>
                        <a:spcAft>
                          <a:spcPts val="0"/>
                        </a:spcAft>
                        <a:buNone/>
                      </a:pPr>
                      <a:r>
                        <a:rPr lang="ko"/>
                        <a:t>5</a:t>
                      </a:r>
                      <a:endParaRPr/>
                    </a:p>
                  </a:txBody>
                  <a:tcPr marT="91425" marB="91425" marR="91425" marL="91425"/>
                </a:tc>
                <a:tc>
                  <a:txBody>
                    <a:bodyPr/>
                    <a:lstStyle/>
                    <a:p>
                      <a:pPr indent="0" lvl="0" marL="0" rtl="0" algn="l">
                        <a:spcBef>
                          <a:spcPts val="0"/>
                        </a:spcBef>
                        <a:spcAft>
                          <a:spcPts val="0"/>
                        </a:spcAft>
                        <a:buNone/>
                      </a:pPr>
                      <a:r>
                        <a:rPr lang="ko"/>
                        <a:t>4</a:t>
                      </a:r>
                      <a:endParaRPr/>
                    </a:p>
                  </a:txBody>
                  <a:tcPr marT="91425" marB="91425" marR="91425" marL="91425"/>
                </a:tc>
                <a:tc>
                  <a:txBody>
                    <a:bodyPr/>
                    <a:lstStyle/>
                    <a:p>
                      <a:pPr indent="0" lvl="0" marL="0" rtl="0" algn="l">
                        <a:spcBef>
                          <a:spcPts val="0"/>
                        </a:spcBef>
                        <a:spcAft>
                          <a:spcPts val="0"/>
                        </a:spcAft>
                        <a:buNone/>
                      </a:pPr>
                      <a:r>
                        <a:rPr lang="ko"/>
                        <a:t>20</a:t>
                      </a:r>
                      <a:endParaRPr/>
                    </a:p>
                  </a:txBody>
                  <a:tcPr marT="91425" marB="91425" marR="91425" marL="91425"/>
                </a:tc>
              </a:tr>
            </a:tbl>
          </a:graphicData>
        </a:graphic>
      </p:graphicFrame>
      <p:graphicFrame>
        <p:nvGraphicFramePr>
          <p:cNvPr id="119" name="Google Shape;119;p22"/>
          <p:cNvGraphicFramePr/>
          <p:nvPr/>
        </p:nvGraphicFramePr>
        <p:xfrm>
          <a:off x="4097050" y="4202125"/>
          <a:ext cx="3000000" cy="3000000"/>
        </p:xfrm>
        <a:graphic>
          <a:graphicData uri="http://schemas.openxmlformats.org/drawingml/2006/table">
            <a:tbl>
              <a:tblPr>
                <a:noFill/>
                <a:tableStyleId>{FADEDC09-B8EF-49F3-989C-798C7DACD568}</a:tableStyleId>
              </a:tblPr>
              <a:tblGrid>
                <a:gridCol w="563450"/>
                <a:gridCol w="563450"/>
                <a:gridCol w="563450"/>
                <a:gridCol w="563450"/>
                <a:gridCol w="563450"/>
                <a:gridCol w="563450"/>
              </a:tblGrid>
              <a:tr h="396200">
                <a:tc>
                  <a:txBody>
                    <a:bodyPr/>
                    <a:lstStyle/>
                    <a:p>
                      <a:pPr indent="0" lvl="0" marL="0" rtl="0" algn="l">
                        <a:spcBef>
                          <a:spcPts val="0"/>
                        </a:spcBef>
                        <a:spcAft>
                          <a:spcPts val="0"/>
                        </a:spcAft>
                        <a:buNone/>
                      </a:pPr>
                      <a:r>
                        <a:rPr lang="ko"/>
                        <a:t>20</a:t>
                      </a:r>
                      <a:endParaRPr/>
                    </a:p>
                  </a:txBody>
                  <a:tcPr marT="91425" marB="91425" marR="91425" marL="91425"/>
                </a:tc>
                <a:tc>
                  <a:txBody>
                    <a:bodyPr/>
                    <a:lstStyle/>
                    <a:p>
                      <a:pPr indent="0" lvl="0" marL="0" rtl="0" algn="l">
                        <a:spcBef>
                          <a:spcPts val="0"/>
                        </a:spcBef>
                        <a:spcAft>
                          <a:spcPts val="0"/>
                        </a:spcAft>
                        <a:buNone/>
                      </a:pPr>
                      <a:r>
                        <a:rPr lang="ko"/>
                        <a:t>10</a:t>
                      </a:r>
                      <a:endParaRPr/>
                    </a:p>
                  </a:txBody>
                  <a:tcPr marT="91425" marB="91425" marR="91425" marL="91425"/>
                </a:tc>
                <a:tc>
                  <a:txBody>
                    <a:bodyPr/>
                    <a:lstStyle/>
                    <a:p>
                      <a:pPr indent="0" lvl="0" marL="0" rtl="0" algn="l">
                        <a:spcBef>
                          <a:spcPts val="0"/>
                        </a:spcBef>
                        <a:spcAft>
                          <a:spcPts val="0"/>
                        </a:spcAft>
                        <a:buNone/>
                      </a:pPr>
                      <a:r>
                        <a:rPr lang="ko"/>
                        <a:t>15</a:t>
                      </a:r>
                      <a:endParaRPr/>
                    </a:p>
                  </a:txBody>
                  <a:tcPr marT="91425" marB="91425" marR="91425" marL="91425"/>
                </a:tc>
                <a:tc>
                  <a:txBody>
                    <a:bodyPr/>
                    <a:lstStyle/>
                    <a:p>
                      <a:pPr indent="0" lvl="0" marL="0" rtl="0" algn="l">
                        <a:spcBef>
                          <a:spcPts val="0"/>
                        </a:spcBef>
                        <a:spcAft>
                          <a:spcPts val="0"/>
                        </a:spcAft>
                        <a:buNone/>
                      </a:pPr>
                      <a:r>
                        <a:rPr lang="ko"/>
                        <a:t>5</a:t>
                      </a:r>
                      <a:endParaRPr/>
                    </a:p>
                  </a:txBody>
                  <a:tcPr marT="91425" marB="91425" marR="91425" marL="91425"/>
                </a:tc>
                <a:tc>
                  <a:txBody>
                    <a:bodyPr/>
                    <a:lstStyle/>
                    <a:p>
                      <a:pPr indent="0" lvl="0" marL="0" rtl="0" algn="l">
                        <a:spcBef>
                          <a:spcPts val="0"/>
                        </a:spcBef>
                        <a:spcAft>
                          <a:spcPts val="0"/>
                        </a:spcAft>
                        <a:buNone/>
                      </a:pPr>
                      <a:r>
                        <a:rPr lang="ko"/>
                        <a:t>4</a:t>
                      </a:r>
                      <a:endParaRPr/>
                    </a:p>
                  </a:txBody>
                  <a:tcPr marT="91425" marB="91425" marR="91425" marL="91425"/>
                </a:tc>
                <a:tc>
                  <a:txBody>
                    <a:bodyPr/>
                    <a:lstStyle/>
                    <a:p>
                      <a:pPr indent="0" lvl="0" marL="0" rtl="0" algn="l">
                        <a:spcBef>
                          <a:spcPts val="0"/>
                        </a:spcBef>
                        <a:spcAft>
                          <a:spcPts val="0"/>
                        </a:spcAft>
                        <a:buNone/>
                      </a:pPr>
                      <a:r>
                        <a:rPr lang="ko"/>
                        <a:t>8</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152400" y="152400"/>
            <a:ext cx="7284851" cy="1588175"/>
          </a:xfrm>
          <a:prstGeom prst="rect">
            <a:avLst/>
          </a:prstGeom>
          <a:noFill/>
          <a:ln>
            <a:noFill/>
          </a:ln>
        </p:spPr>
      </p:pic>
      <p:pic>
        <p:nvPicPr>
          <p:cNvPr id="125" name="Google Shape;125;p23"/>
          <p:cNvPicPr preferRelativeResize="0"/>
          <p:nvPr/>
        </p:nvPicPr>
        <p:blipFill>
          <a:blip r:embed="rId4">
            <a:alphaModFix/>
          </a:blip>
          <a:stretch>
            <a:fillRect/>
          </a:stretch>
        </p:blipFill>
        <p:spPr>
          <a:xfrm>
            <a:off x="3110750" y="1487300"/>
            <a:ext cx="4781627" cy="3656199"/>
          </a:xfrm>
          <a:prstGeom prst="rect">
            <a:avLst/>
          </a:prstGeom>
          <a:noFill/>
          <a:ln>
            <a:noFill/>
          </a:ln>
        </p:spPr>
      </p:pic>
      <p:graphicFrame>
        <p:nvGraphicFramePr>
          <p:cNvPr id="126" name="Google Shape;126;p23"/>
          <p:cNvGraphicFramePr/>
          <p:nvPr/>
        </p:nvGraphicFramePr>
        <p:xfrm>
          <a:off x="150500" y="2778800"/>
          <a:ext cx="3000000" cy="3000000"/>
        </p:xfrm>
        <a:graphic>
          <a:graphicData uri="http://schemas.openxmlformats.org/drawingml/2006/table">
            <a:tbl>
              <a:tblPr>
                <a:noFill/>
                <a:tableStyleId>{FADEDC09-B8EF-49F3-989C-798C7DACD568}</a:tableStyleId>
              </a:tblPr>
              <a:tblGrid>
                <a:gridCol w="491900"/>
                <a:gridCol w="491900"/>
                <a:gridCol w="491900"/>
                <a:gridCol w="491900"/>
                <a:gridCol w="491900"/>
                <a:gridCol w="491900"/>
              </a:tblGrid>
              <a:tr h="396200">
                <a:tc>
                  <a:txBody>
                    <a:bodyPr/>
                    <a:lstStyle/>
                    <a:p>
                      <a:pPr indent="0" lvl="0" marL="0" rtl="0" algn="l">
                        <a:spcBef>
                          <a:spcPts val="0"/>
                        </a:spcBef>
                        <a:spcAft>
                          <a:spcPts val="0"/>
                        </a:spcAft>
                        <a:buNone/>
                      </a:pPr>
                      <a:r>
                        <a:rPr lang="ko"/>
                        <a:t>20</a:t>
                      </a:r>
                      <a:endParaRPr/>
                    </a:p>
                  </a:txBody>
                  <a:tcPr marT="91425" marB="91425" marR="91425" marL="91425"/>
                </a:tc>
                <a:tc>
                  <a:txBody>
                    <a:bodyPr/>
                    <a:lstStyle/>
                    <a:p>
                      <a:pPr indent="0" lvl="0" marL="0" rtl="0" algn="l">
                        <a:spcBef>
                          <a:spcPts val="0"/>
                        </a:spcBef>
                        <a:spcAft>
                          <a:spcPts val="0"/>
                        </a:spcAft>
                        <a:buNone/>
                      </a:pPr>
                      <a:r>
                        <a:rPr lang="ko"/>
                        <a:t>10</a:t>
                      </a:r>
                      <a:endParaRPr/>
                    </a:p>
                  </a:txBody>
                  <a:tcPr marT="91425" marB="91425" marR="91425" marL="91425"/>
                </a:tc>
                <a:tc>
                  <a:txBody>
                    <a:bodyPr/>
                    <a:lstStyle/>
                    <a:p>
                      <a:pPr indent="0" lvl="0" marL="0" rtl="0" algn="l">
                        <a:spcBef>
                          <a:spcPts val="0"/>
                        </a:spcBef>
                        <a:spcAft>
                          <a:spcPts val="0"/>
                        </a:spcAft>
                        <a:buNone/>
                      </a:pPr>
                      <a:r>
                        <a:rPr lang="ko"/>
                        <a:t>15</a:t>
                      </a:r>
                      <a:endParaRPr/>
                    </a:p>
                  </a:txBody>
                  <a:tcPr marT="91425" marB="91425" marR="91425" marL="91425"/>
                </a:tc>
                <a:tc>
                  <a:txBody>
                    <a:bodyPr/>
                    <a:lstStyle/>
                    <a:p>
                      <a:pPr indent="0" lvl="0" marL="0" rtl="0" algn="l">
                        <a:spcBef>
                          <a:spcPts val="0"/>
                        </a:spcBef>
                        <a:spcAft>
                          <a:spcPts val="0"/>
                        </a:spcAft>
                        <a:buNone/>
                      </a:pPr>
                      <a:r>
                        <a:rPr lang="ko"/>
                        <a:t>5</a:t>
                      </a:r>
                      <a:endParaRPr/>
                    </a:p>
                  </a:txBody>
                  <a:tcPr marT="91425" marB="91425" marR="91425" marL="91425"/>
                </a:tc>
                <a:tc>
                  <a:txBody>
                    <a:bodyPr/>
                    <a:lstStyle/>
                    <a:p>
                      <a:pPr indent="0" lvl="0" marL="0" rtl="0" algn="l">
                        <a:spcBef>
                          <a:spcPts val="0"/>
                        </a:spcBef>
                        <a:spcAft>
                          <a:spcPts val="0"/>
                        </a:spcAft>
                        <a:buNone/>
                      </a:pPr>
                      <a:r>
                        <a:rPr lang="ko"/>
                        <a:t>4</a:t>
                      </a:r>
                      <a:endParaRPr/>
                    </a:p>
                  </a:txBody>
                  <a:tcPr marT="91425" marB="91425" marR="91425" marL="91425"/>
                </a:tc>
                <a:tc>
                  <a:txBody>
                    <a:bodyPr/>
                    <a:lstStyle/>
                    <a:p>
                      <a:pPr indent="0" lvl="0" marL="0" rtl="0" algn="l">
                        <a:spcBef>
                          <a:spcPts val="0"/>
                        </a:spcBef>
                        <a:spcAft>
                          <a:spcPts val="0"/>
                        </a:spcAft>
                        <a:buNone/>
                      </a:pPr>
                      <a:r>
                        <a:rPr lang="ko"/>
                        <a:t>8</a:t>
                      </a:r>
                      <a:endParaRPr/>
                    </a:p>
                  </a:txBody>
                  <a:tcPr marT="91425" marB="91425" marR="91425" marL="91425"/>
                </a:tc>
              </a:tr>
            </a:tbl>
          </a:graphicData>
        </a:graphic>
      </p:graphicFrame>
      <p:graphicFrame>
        <p:nvGraphicFramePr>
          <p:cNvPr id="127" name="Google Shape;127;p23"/>
          <p:cNvGraphicFramePr/>
          <p:nvPr/>
        </p:nvGraphicFramePr>
        <p:xfrm>
          <a:off x="150500" y="3540800"/>
          <a:ext cx="3000000" cy="3000000"/>
        </p:xfrm>
        <a:graphic>
          <a:graphicData uri="http://schemas.openxmlformats.org/drawingml/2006/table">
            <a:tbl>
              <a:tblPr>
                <a:noFill/>
                <a:tableStyleId>{FADEDC09-B8EF-49F3-989C-798C7DACD568}</a:tableStyleId>
              </a:tblPr>
              <a:tblGrid>
                <a:gridCol w="491900"/>
                <a:gridCol w="491900"/>
                <a:gridCol w="491900"/>
                <a:gridCol w="491900"/>
                <a:gridCol w="491900"/>
                <a:gridCol w="491900"/>
              </a:tblGrid>
              <a:tr h="396200">
                <a:tc>
                  <a:txBody>
                    <a:bodyPr/>
                    <a:lstStyle/>
                    <a:p>
                      <a:pPr indent="0" lvl="0" marL="0" rtl="0" algn="l">
                        <a:spcBef>
                          <a:spcPts val="0"/>
                        </a:spcBef>
                        <a:spcAft>
                          <a:spcPts val="0"/>
                        </a:spcAft>
                        <a:buNone/>
                      </a:pPr>
                      <a:r>
                        <a:rPr lang="ko"/>
                        <a:t>15</a:t>
                      </a:r>
                      <a:endParaRPr/>
                    </a:p>
                  </a:txBody>
                  <a:tcPr marT="91425" marB="91425" marR="91425" marL="91425"/>
                </a:tc>
                <a:tc>
                  <a:txBody>
                    <a:bodyPr/>
                    <a:lstStyle/>
                    <a:p>
                      <a:pPr indent="0" lvl="0" marL="0" rtl="0" algn="l">
                        <a:spcBef>
                          <a:spcPts val="0"/>
                        </a:spcBef>
                        <a:spcAft>
                          <a:spcPts val="0"/>
                        </a:spcAft>
                        <a:buNone/>
                      </a:pPr>
                      <a:r>
                        <a:rPr lang="ko"/>
                        <a:t>10</a:t>
                      </a:r>
                      <a:endParaRPr/>
                    </a:p>
                  </a:txBody>
                  <a:tcPr marT="91425" marB="91425" marR="91425" marL="91425"/>
                </a:tc>
                <a:tc>
                  <a:txBody>
                    <a:bodyPr/>
                    <a:lstStyle/>
                    <a:p>
                      <a:pPr indent="0" lvl="0" marL="0" rtl="0" algn="l">
                        <a:spcBef>
                          <a:spcPts val="0"/>
                        </a:spcBef>
                        <a:spcAft>
                          <a:spcPts val="0"/>
                        </a:spcAft>
                        <a:buNone/>
                      </a:pPr>
                      <a:r>
                        <a:rPr lang="ko"/>
                        <a:t>8</a:t>
                      </a:r>
                      <a:endParaRPr/>
                    </a:p>
                  </a:txBody>
                  <a:tcPr marT="91425" marB="91425" marR="91425" marL="91425"/>
                </a:tc>
                <a:tc>
                  <a:txBody>
                    <a:bodyPr/>
                    <a:lstStyle/>
                    <a:p>
                      <a:pPr indent="0" lvl="0" marL="0" rtl="0" algn="l">
                        <a:spcBef>
                          <a:spcPts val="0"/>
                        </a:spcBef>
                        <a:spcAft>
                          <a:spcPts val="0"/>
                        </a:spcAft>
                        <a:buNone/>
                      </a:pPr>
                      <a:r>
                        <a:rPr lang="ko"/>
                        <a:t>5</a:t>
                      </a:r>
                      <a:endParaRPr/>
                    </a:p>
                  </a:txBody>
                  <a:tcPr marT="91425" marB="91425" marR="91425" marL="91425"/>
                </a:tc>
                <a:tc>
                  <a:txBody>
                    <a:bodyPr/>
                    <a:lstStyle/>
                    <a:p>
                      <a:pPr indent="0" lvl="0" marL="0" rtl="0" algn="l">
                        <a:spcBef>
                          <a:spcPts val="0"/>
                        </a:spcBef>
                        <a:spcAft>
                          <a:spcPts val="0"/>
                        </a:spcAft>
                        <a:buNone/>
                      </a:pPr>
                      <a:r>
                        <a:rPr lang="ko"/>
                        <a:t>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nvSpPr>
        <p:spPr>
          <a:xfrm>
            <a:off x="4241000" y="372375"/>
            <a:ext cx="4923600" cy="2593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100">
                <a:solidFill>
                  <a:schemeClr val="dk1"/>
                </a:solidFill>
              </a:rPr>
              <a:t>           0      1      2    3   4   5   6   7   8   9    10</a:t>
            </a:r>
            <a:endParaRPr/>
          </a:p>
          <a:p>
            <a:pPr indent="0" lvl="0" marL="0" rtl="0" algn="l">
              <a:lnSpc>
                <a:spcPct val="150000"/>
              </a:lnSpc>
              <a:spcBef>
                <a:spcPts val="0"/>
              </a:spcBef>
              <a:spcAft>
                <a:spcPts val="0"/>
              </a:spcAft>
              <a:buNone/>
            </a:pPr>
            <a:r>
              <a:rPr lang="ko"/>
              <a:t>A = [16, 14, 10, 8, 7, 9, 3, 2, 4, 1, 20]</a:t>
            </a:r>
            <a:endParaRPr/>
          </a:p>
          <a:p>
            <a:pPr indent="0" lvl="0" marL="0" rtl="0" algn="l">
              <a:lnSpc>
                <a:spcPct val="150000"/>
              </a:lnSpc>
              <a:spcBef>
                <a:spcPts val="0"/>
              </a:spcBef>
              <a:spcAft>
                <a:spcPts val="0"/>
              </a:spcAft>
              <a:buNone/>
            </a:pPr>
            <a:r>
              <a:rPr lang="ko"/>
              <a:t>n = 11 - 1 = 10</a:t>
            </a:r>
            <a:endParaRPr/>
          </a:p>
          <a:p>
            <a:pPr indent="0" lvl="0" marL="0" rtl="0" algn="l">
              <a:lnSpc>
                <a:spcPct val="150000"/>
              </a:lnSpc>
              <a:spcBef>
                <a:spcPts val="0"/>
              </a:spcBef>
              <a:spcAft>
                <a:spcPts val="0"/>
              </a:spcAft>
              <a:buNone/>
            </a:pPr>
            <a:r>
              <a:rPr lang="ko"/>
              <a:t>i = A[5], l = </a:t>
            </a:r>
            <a:r>
              <a:rPr lang="ko">
                <a:solidFill>
                  <a:schemeClr val="dk1"/>
                </a:solidFill>
              </a:rPr>
              <a:t>A[</a:t>
            </a:r>
            <a:r>
              <a:rPr lang="ko"/>
              <a:t>11] , r = </a:t>
            </a:r>
            <a:r>
              <a:rPr lang="ko">
                <a:solidFill>
                  <a:schemeClr val="dk1"/>
                </a:solidFill>
              </a:rPr>
              <a:t>A[</a:t>
            </a:r>
            <a:r>
              <a:rPr lang="ko"/>
              <a:t>12] (둘다 n을 넘음 )</a:t>
            </a:r>
            <a:endParaRPr/>
          </a:p>
          <a:p>
            <a:pPr indent="0" lvl="0" marL="0" rtl="0" algn="l">
              <a:lnSpc>
                <a:spcPct val="150000"/>
              </a:lnSpc>
              <a:spcBef>
                <a:spcPts val="0"/>
              </a:spcBef>
              <a:spcAft>
                <a:spcPts val="0"/>
              </a:spcAft>
              <a:buNone/>
            </a:pPr>
            <a:r>
              <a:rPr lang="ko"/>
              <a:t>i = </a:t>
            </a:r>
            <a:r>
              <a:rPr lang="ko">
                <a:solidFill>
                  <a:schemeClr val="dk1"/>
                </a:solidFill>
              </a:rPr>
              <a:t>A[</a:t>
            </a:r>
            <a:r>
              <a:rPr lang="ko"/>
              <a:t>4] = 7, l = </a:t>
            </a:r>
            <a:r>
              <a:rPr lang="ko">
                <a:solidFill>
                  <a:schemeClr val="dk1"/>
                </a:solidFill>
              </a:rPr>
              <a:t>A[</a:t>
            </a:r>
            <a:r>
              <a:rPr lang="ko"/>
              <a:t>9] = 1 , r = </a:t>
            </a:r>
            <a:r>
              <a:rPr lang="ko">
                <a:solidFill>
                  <a:schemeClr val="dk1"/>
                </a:solidFill>
              </a:rPr>
              <a:t>A[10]</a:t>
            </a:r>
            <a:r>
              <a:rPr lang="ko"/>
              <a:t> = 20 </a:t>
            </a:r>
            <a:endParaRPr/>
          </a:p>
          <a:p>
            <a:pPr indent="0" lvl="0" marL="0" rtl="0" algn="l">
              <a:lnSpc>
                <a:spcPct val="150000"/>
              </a:lnSpc>
              <a:spcBef>
                <a:spcPts val="0"/>
              </a:spcBef>
              <a:spcAft>
                <a:spcPts val="0"/>
              </a:spcAft>
              <a:buNone/>
            </a:pPr>
            <a:r>
              <a:rPr lang="ko"/>
              <a:t>largest = i = A[4], </a:t>
            </a:r>
            <a:r>
              <a:rPr lang="ko"/>
              <a:t>A[largest] &lt; A[r] </a:t>
            </a:r>
            <a:endParaRPr/>
          </a:p>
          <a:p>
            <a:pPr indent="0" lvl="0" marL="0" rtl="0" algn="l">
              <a:lnSpc>
                <a:spcPct val="150000"/>
              </a:lnSpc>
              <a:spcBef>
                <a:spcPts val="0"/>
              </a:spcBef>
              <a:spcAft>
                <a:spcPts val="0"/>
              </a:spcAft>
              <a:buNone/>
            </a:pPr>
            <a:r>
              <a:rPr lang="ko"/>
              <a:t>i 와 r 을 바꿔준다. </a:t>
            </a:r>
            <a:endParaRPr/>
          </a:p>
          <a:p>
            <a:pPr indent="0" lvl="0" marL="0" rtl="0" algn="l">
              <a:lnSpc>
                <a:spcPct val="150000"/>
              </a:lnSpc>
              <a:spcBef>
                <a:spcPts val="0"/>
              </a:spcBef>
              <a:spcAft>
                <a:spcPts val="0"/>
              </a:spcAft>
              <a:buNone/>
            </a:pPr>
            <a:r>
              <a:rPr lang="ko"/>
              <a:t>바뀐 기존 자리의 인덱스를 기준으로 한번 더 child l &amp; r 값을 확인</a:t>
            </a:r>
            <a:endParaRPr/>
          </a:p>
        </p:txBody>
      </p:sp>
      <p:pic>
        <p:nvPicPr>
          <p:cNvPr id="133" name="Google Shape;133;p24"/>
          <p:cNvPicPr preferRelativeResize="0"/>
          <p:nvPr/>
        </p:nvPicPr>
        <p:blipFill>
          <a:blip r:embed="rId3">
            <a:alphaModFix/>
          </a:blip>
          <a:stretch>
            <a:fillRect/>
          </a:stretch>
        </p:blipFill>
        <p:spPr>
          <a:xfrm>
            <a:off x="152400" y="152400"/>
            <a:ext cx="3443096" cy="48386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5"/>
          <p:cNvPicPr preferRelativeResize="0"/>
          <p:nvPr/>
        </p:nvPicPr>
        <p:blipFill>
          <a:blip r:embed="rId3">
            <a:alphaModFix/>
          </a:blip>
          <a:stretch>
            <a:fillRect/>
          </a:stretch>
        </p:blipFill>
        <p:spPr>
          <a:xfrm>
            <a:off x="152400" y="152400"/>
            <a:ext cx="6673580"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152400" y="152400"/>
            <a:ext cx="6576204" cy="48387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7"/>
          <p:cNvPicPr preferRelativeResize="0"/>
          <p:nvPr/>
        </p:nvPicPr>
        <p:blipFill>
          <a:blip r:embed="rId3">
            <a:alphaModFix/>
          </a:blip>
          <a:stretch>
            <a:fillRect/>
          </a:stretch>
        </p:blipFill>
        <p:spPr>
          <a:xfrm>
            <a:off x="152400" y="152400"/>
            <a:ext cx="6268325" cy="4661399"/>
          </a:xfrm>
          <a:prstGeom prst="rect">
            <a:avLst/>
          </a:prstGeom>
          <a:noFill/>
          <a:ln>
            <a:noFill/>
          </a:ln>
        </p:spPr>
      </p:pic>
      <p:sp>
        <p:nvSpPr>
          <p:cNvPr id="149" name="Google Shape;149;p27"/>
          <p:cNvSpPr/>
          <p:nvPr/>
        </p:nvSpPr>
        <p:spPr>
          <a:xfrm>
            <a:off x="5612250" y="2094900"/>
            <a:ext cx="3321600" cy="953700"/>
          </a:xfrm>
          <a:prstGeom prst="wedgeRectCallout">
            <a:avLst>
              <a:gd fmla="val -54858" name="adj1"/>
              <a:gd fmla="val 426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rPr>
              <a:t>Max-heapify 로 </a:t>
            </a:r>
            <a:r>
              <a:rPr lang="ko"/>
              <a:t>최대값</a:t>
            </a:r>
            <a:r>
              <a:rPr lang="ko"/>
              <a:t>을 구한 후 </a:t>
            </a:r>
            <a:endParaRPr/>
          </a:p>
          <a:p>
            <a:pPr indent="0" lvl="0" marL="0" rtl="0" algn="l">
              <a:spcBef>
                <a:spcPts val="0"/>
              </a:spcBef>
              <a:spcAft>
                <a:spcPts val="0"/>
              </a:spcAft>
              <a:buNone/>
            </a:pPr>
            <a:r>
              <a:rPr lang="ko"/>
              <a:t>A의 </a:t>
            </a:r>
            <a:r>
              <a:rPr lang="ko"/>
              <a:t>마지</a:t>
            </a:r>
            <a:r>
              <a:rPr lang="ko"/>
              <a:t>막 </a:t>
            </a:r>
            <a:r>
              <a:rPr lang="ko"/>
              <a:t>노드</a:t>
            </a:r>
            <a:r>
              <a:rPr lang="ko"/>
              <a:t>와 swap,</a:t>
            </a:r>
            <a:endParaRPr/>
          </a:p>
          <a:p>
            <a:pPr indent="0" lvl="0" marL="0" rtl="0" algn="l">
              <a:spcBef>
                <a:spcPts val="0"/>
              </a:spcBef>
              <a:spcAft>
                <a:spcPts val="0"/>
              </a:spcAft>
              <a:buNone/>
            </a:pPr>
            <a:r>
              <a:rPr lang="ko"/>
              <a:t>마지막 노드(최대값)를 제거,</a:t>
            </a:r>
            <a:endParaRPr/>
          </a:p>
          <a:p>
            <a:pPr indent="0" lvl="0" marL="0" rtl="0" algn="l">
              <a:spcBef>
                <a:spcPts val="0"/>
              </a:spcBef>
              <a:spcAft>
                <a:spcPts val="0"/>
              </a:spcAft>
              <a:buNone/>
            </a:pPr>
            <a:r>
              <a:rPr lang="ko"/>
              <a:t>다시 해당 과정을 A 가 빌때까지 반복</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8"/>
          <p:cNvPicPr preferRelativeResize="0"/>
          <p:nvPr/>
        </p:nvPicPr>
        <p:blipFill rotWithShape="1">
          <a:blip r:embed="rId3">
            <a:alphaModFix/>
          </a:blip>
          <a:srcRect b="5024" l="0" r="0" t="0"/>
          <a:stretch/>
        </p:blipFill>
        <p:spPr>
          <a:xfrm>
            <a:off x="76200" y="0"/>
            <a:ext cx="4419600" cy="3130359"/>
          </a:xfrm>
          <a:prstGeom prst="rect">
            <a:avLst/>
          </a:prstGeom>
          <a:noFill/>
          <a:ln>
            <a:noFill/>
          </a:ln>
        </p:spPr>
      </p:pic>
      <p:pic>
        <p:nvPicPr>
          <p:cNvPr id="155" name="Google Shape;155;p28"/>
          <p:cNvPicPr preferRelativeResize="0"/>
          <p:nvPr/>
        </p:nvPicPr>
        <p:blipFill>
          <a:blip r:embed="rId4">
            <a:alphaModFix/>
          </a:blip>
          <a:stretch>
            <a:fillRect/>
          </a:stretch>
        </p:blipFill>
        <p:spPr>
          <a:xfrm>
            <a:off x="0" y="3282752"/>
            <a:ext cx="2838066" cy="1852798"/>
          </a:xfrm>
          <a:prstGeom prst="rect">
            <a:avLst/>
          </a:prstGeom>
          <a:noFill/>
          <a:ln>
            <a:noFill/>
          </a:ln>
        </p:spPr>
      </p:pic>
      <p:pic>
        <p:nvPicPr>
          <p:cNvPr id="156" name="Google Shape;156;p28"/>
          <p:cNvPicPr preferRelativeResize="0"/>
          <p:nvPr/>
        </p:nvPicPr>
        <p:blipFill>
          <a:blip r:embed="rId5">
            <a:alphaModFix/>
          </a:blip>
          <a:stretch>
            <a:fillRect/>
          </a:stretch>
        </p:blipFill>
        <p:spPr>
          <a:xfrm>
            <a:off x="4782500" y="0"/>
            <a:ext cx="4017175" cy="2833502"/>
          </a:xfrm>
          <a:prstGeom prst="rect">
            <a:avLst/>
          </a:prstGeom>
          <a:noFill/>
          <a:ln>
            <a:noFill/>
          </a:ln>
        </p:spPr>
      </p:pic>
      <p:pic>
        <p:nvPicPr>
          <p:cNvPr id="157" name="Google Shape;157;p28"/>
          <p:cNvPicPr preferRelativeResize="0"/>
          <p:nvPr/>
        </p:nvPicPr>
        <p:blipFill rotWithShape="1">
          <a:blip r:embed="rId6">
            <a:alphaModFix/>
          </a:blip>
          <a:srcRect b="0" l="4942" r="0" t="0"/>
          <a:stretch/>
        </p:blipFill>
        <p:spPr>
          <a:xfrm>
            <a:off x="2831500" y="3282750"/>
            <a:ext cx="2802099" cy="1852800"/>
          </a:xfrm>
          <a:prstGeom prst="rect">
            <a:avLst/>
          </a:prstGeom>
          <a:noFill/>
          <a:ln>
            <a:noFill/>
          </a:ln>
        </p:spPr>
      </p:pic>
      <p:graphicFrame>
        <p:nvGraphicFramePr>
          <p:cNvPr id="158" name="Google Shape;158;p28"/>
          <p:cNvGraphicFramePr/>
          <p:nvPr/>
        </p:nvGraphicFramePr>
        <p:xfrm>
          <a:off x="5237300" y="2812075"/>
          <a:ext cx="3000000" cy="3000000"/>
        </p:xfrm>
        <a:graphic>
          <a:graphicData uri="http://schemas.openxmlformats.org/drawingml/2006/table">
            <a:tbl>
              <a:tblPr>
                <a:noFill/>
                <a:tableStyleId>{FADEDC09-B8EF-49F3-989C-798C7DACD568}</a:tableStyleId>
              </a:tblPr>
              <a:tblGrid>
                <a:gridCol w="382850"/>
                <a:gridCol w="382850"/>
                <a:gridCol w="382850"/>
                <a:gridCol w="382850"/>
                <a:gridCol w="382850"/>
                <a:gridCol w="382850"/>
                <a:gridCol w="382850"/>
                <a:gridCol w="382850"/>
                <a:gridCol w="382850"/>
                <a:gridCol w="382850"/>
              </a:tblGrid>
              <a:tr h="205000">
                <a:tc>
                  <a:txBody>
                    <a:bodyPr/>
                    <a:lstStyle/>
                    <a:p>
                      <a:pPr indent="0" lvl="0" marL="0" rtl="0" algn="l">
                        <a:spcBef>
                          <a:spcPts val="0"/>
                        </a:spcBef>
                        <a:spcAft>
                          <a:spcPts val="0"/>
                        </a:spcAft>
                        <a:buNone/>
                      </a:pPr>
                      <a:r>
                        <a:rPr lang="ko" sz="1200"/>
                        <a:t>16</a:t>
                      </a:r>
                      <a:endParaRPr sz="1200"/>
                    </a:p>
                  </a:txBody>
                  <a:tcPr marT="91425" marB="91425" marR="91425" marL="91425"/>
                </a:tc>
                <a:tc>
                  <a:txBody>
                    <a:bodyPr/>
                    <a:lstStyle/>
                    <a:p>
                      <a:pPr indent="0" lvl="0" marL="0" rtl="0" algn="l">
                        <a:spcBef>
                          <a:spcPts val="0"/>
                        </a:spcBef>
                        <a:spcAft>
                          <a:spcPts val="0"/>
                        </a:spcAft>
                        <a:buNone/>
                      </a:pPr>
                      <a:r>
                        <a:rPr lang="ko" sz="1200"/>
                        <a:t>14</a:t>
                      </a:r>
                      <a:endParaRPr sz="1200"/>
                    </a:p>
                  </a:txBody>
                  <a:tcPr marT="91425" marB="91425" marR="91425" marL="91425"/>
                </a:tc>
                <a:tc>
                  <a:txBody>
                    <a:bodyPr/>
                    <a:lstStyle/>
                    <a:p>
                      <a:pPr indent="0" lvl="0" marL="0" rtl="0" algn="l">
                        <a:spcBef>
                          <a:spcPts val="0"/>
                        </a:spcBef>
                        <a:spcAft>
                          <a:spcPts val="0"/>
                        </a:spcAft>
                        <a:buNone/>
                      </a:pPr>
                      <a:r>
                        <a:rPr lang="ko" sz="1200"/>
                        <a:t>10</a:t>
                      </a:r>
                      <a:endParaRPr sz="1200"/>
                    </a:p>
                  </a:txBody>
                  <a:tcPr marT="91425" marB="91425" marR="91425" marL="91425"/>
                </a:tc>
                <a:tc>
                  <a:txBody>
                    <a:bodyPr/>
                    <a:lstStyle/>
                    <a:p>
                      <a:pPr indent="0" lvl="0" marL="0" rtl="0" algn="l">
                        <a:spcBef>
                          <a:spcPts val="0"/>
                        </a:spcBef>
                        <a:spcAft>
                          <a:spcPts val="0"/>
                        </a:spcAft>
                        <a:buNone/>
                      </a:pPr>
                      <a:r>
                        <a:rPr lang="ko" sz="1200"/>
                        <a:t>8</a:t>
                      </a:r>
                      <a:endParaRPr sz="1200"/>
                    </a:p>
                  </a:txBody>
                  <a:tcPr marT="91425" marB="91425" marR="91425" marL="91425"/>
                </a:tc>
                <a:tc>
                  <a:txBody>
                    <a:bodyPr/>
                    <a:lstStyle/>
                    <a:p>
                      <a:pPr indent="0" lvl="0" marL="0" rtl="0" algn="l">
                        <a:spcBef>
                          <a:spcPts val="0"/>
                        </a:spcBef>
                        <a:spcAft>
                          <a:spcPts val="0"/>
                        </a:spcAft>
                        <a:buNone/>
                      </a:pPr>
                      <a:r>
                        <a:rPr lang="ko" sz="1200"/>
                        <a:t>7</a:t>
                      </a:r>
                      <a:endParaRPr sz="1200"/>
                    </a:p>
                  </a:txBody>
                  <a:tcPr marT="91425" marB="91425" marR="91425" marL="91425"/>
                </a:tc>
                <a:tc>
                  <a:txBody>
                    <a:bodyPr/>
                    <a:lstStyle/>
                    <a:p>
                      <a:pPr indent="0" lvl="0" marL="0" rtl="0" algn="l">
                        <a:spcBef>
                          <a:spcPts val="0"/>
                        </a:spcBef>
                        <a:spcAft>
                          <a:spcPts val="0"/>
                        </a:spcAft>
                        <a:buNone/>
                      </a:pPr>
                      <a:r>
                        <a:rPr lang="ko" sz="1200"/>
                        <a:t>9</a:t>
                      </a:r>
                      <a:endParaRPr sz="1200"/>
                    </a:p>
                  </a:txBody>
                  <a:tcPr marT="91425" marB="91425" marR="91425" marL="91425"/>
                </a:tc>
                <a:tc>
                  <a:txBody>
                    <a:bodyPr/>
                    <a:lstStyle/>
                    <a:p>
                      <a:pPr indent="0" lvl="0" marL="0" rtl="0" algn="l">
                        <a:spcBef>
                          <a:spcPts val="0"/>
                        </a:spcBef>
                        <a:spcAft>
                          <a:spcPts val="0"/>
                        </a:spcAft>
                        <a:buNone/>
                      </a:pPr>
                      <a:r>
                        <a:rPr lang="ko" sz="1200"/>
                        <a:t>3</a:t>
                      </a:r>
                      <a:endParaRPr sz="1200"/>
                    </a:p>
                  </a:txBody>
                  <a:tcPr marT="91425" marB="91425" marR="91425" marL="91425"/>
                </a:tc>
                <a:tc>
                  <a:txBody>
                    <a:bodyPr/>
                    <a:lstStyle/>
                    <a:p>
                      <a:pPr indent="0" lvl="0" marL="0" rtl="0" algn="l">
                        <a:spcBef>
                          <a:spcPts val="0"/>
                        </a:spcBef>
                        <a:spcAft>
                          <a:spcPts val="0"/>
                        </a:spcAft>
                        <a:buNone/>
                      </a:pPr>
                      <a:r>
                        <a:rPr lang="ko" sz="1200"/>
                        <a:t>2</a:t>
                      </a:r>
                      <a:endParaRPr sz="1200"/>
                    </a:p>
                  </a:txBody>
                  <a:tcPr marT="91425" marB="91425" marR="91425" marL="91425"/>
                </a:tc>
                <a:tc>
                  <a:txBody>
                    <a:bodyPr/>
                    <a:lstStyle/>
                    <a:p>
                      <a:pPr indent="0" lvl="0" marL="0" rtl="0" algn="l">
                        <a:spcBef>
                          <a:spcPts val="0"/>
                        </a:spcBef>
                        <a:spcAft>
                          <a:spcPts val="0"/>
                        </a:spcAft>
                        <a:buNone/>
                      </a:pPr>
                      <a:r>
                        <a:rPr lang="ko" sz="1200"/>
                        <a:t>4</a:t>
                      </a:r>
                      <a:endParaRPr sz="1200"/>
                    </a:p>
                  </a:txBody>
                  <a:tcPr marT="91425" marB="91425" marR="91425" marL="91425"/>
                </a:tc>
                <a:tc>
                  <a:txBody>
                    <a:bodyPr/>
                    <a:lstStyle/>
                    <a:p>
                      <a:pPr indent="0" lvl="0" marL="0" rtl="0" algn="l">
                        <a:spcBef>
                          <a:spcPts val="0"/>
                        </a:spcBef>
                        <a:spcAft>
                          <a:spcPts val="0"/>
                        </a:spcAft>
                        <a:buNone/>
                      </a:pPr>
                      <a:r>
                        <a:rPr lang="ko" sz="1200"/>
                        <a:t>1</a:t>
                      </a:r>
                      <a:endParaRPr sz="1200"/>
                    </a:p>
                  </a:txBody>
                  <a:tcPr marT="91425" marB="91425" marR="91425" marL="91425"/>
                </a:tc>
              </a:tr>
            </a:tbl>
          </a:graphicData>
        </a:graphic>
      </p:graphicFrame>
      <p:graphicFrame>
        <p:nvGraphicFramePr>
          <p:cNvPr id="159" name="Google Shape;159;p28"/>
          <p:cNvGraphicFramePr/>
          <p:nvPr/>
        </p:nvGraphicFramePr>
        <p:xfrm>
          <a:off x="5237300" y="3269275"/>
          <a:ext cx="3000000" cy="3000000"/>
        </p:xfrm>
        <a:graphic>
          <a:graphicData uri="http://schemas.openxmlformats.org/drawingml/2006/table">
            <a:tbl>
              <a:tblPr>
                <a:noFill/>
                <a:tableStyleId>{FADEDC09-B8EF-49F3-989C-798C7DACD568}</a:tableStyleId>
              </a:tblPr>
              <a:tblGrid>
                <a:gridCol w="382850"/>
                <a:gridCol w="382850"/>
                <a:gridCol w="382850"/>
                <a:gridCol w="382850"/>
                <a:gridCol w="382850"/>
                <a:gridCol w="382850"/>
                <a:gridCol w="382850"/>
                <a:gridCol w="382850"/>
                <a:gridCol w="382850"/>
                <a:gridCol w="382850"/>
              </a:tblGrid>
              <a:tr h="205000">
                <a:tc>
                  <a:txBody>
                    <a:bodyPr/>
                    <a:lstStyle/>
                    <a:p>
                      <a:pPr indent="0" lvl="0" marL="0" rtl="0" algn="l">
                        <a:spcBef>
                          <a:spcPts val="0"/>
                        </a:spcBef>
                        <a:spcAft>
                          <a:spcPts val="0"/>
                        </a:spcAft>
                        <a:buNone/>
                      </a:pPr>
                      <a:r>
                        <a:rPr lang="ko" sz="1200"/>
                        <a:t>1</a:t>
                      </a:r>
                      <a:endParaRPr sz="1200"/>
                    </a:p>
                  </a:txBody>
                  <a:tcPr marT="91425" marB="91425" marR="91425" marL="91425"/>
                </a:tc>
                <a:tc>
                  <a:txBody>
                    <a:bodyPr/>
                    <a:lstStyle/>
                    <a:p>
                      <a:pPr indent="0" lvl="0" marL="0" rtl="0" algn="l">
                        <a:spcBef>
                          <a:spcPts val="0"/>
                        </a:spcBef>
                        <a:spcAft>
                          <a:spcPts val="0"/>
                        </a:spcAft>
                        <a:buNone/>
                      </a:pPr>
                      <a:r>
                        <a:rPr lang="ko" sz="1200"/>
                        <a:t>14</a:t>
                      </a:r>
                      <a:endParaRPr sz="1200"/>
                    </a:p>
                  </a:txBody>
                  <a:tcPr marT="91425" marB="91425" marR="91425" marL="91425"/>
                </a:tc>
                <a:tc>
                  <a:txBody>
                    <a:bodyPr/>
                    <a:lstStyle/>
                    <a:p>
                      <a:pPr indent="0" lvl="0" marL="0" rtl="0" algn="l">
                        <a:spcBef>
                          <a:spcPts val="0"/>
                        </a:spcBef>
                        <a:spcAft>
                          <a:spcPts val="0"/>
                        </a:spcAft>
                        <a:buNone/>
                      </a:pPr>
                      <a:r>
                        <a:rPr lang="ko" sz="1200"/>
                        <a:t>10</a:t>
                      </a:r>
                      <a:endParaRPr sz="1200"/>
                    </a:p>
                  </a:txBody>
                  <a:tcPr marT="91425" marB="91425" marR="91425" marL="91425"/>
                </a:tc>
                <a:tc>
                  <a:txBody>
                    <a:bodyPr/>
                    <a:lstStyle/>
                    <a:p>
                      <a:pPr indent="0" lvl="0" marL="0" rtl="0" algn="l">
                        <a:spcBef>
                          <a:spcPts val="0"/>
                        </a:spcBef>
                        <a:spcAft>
                          <a:spcPts val="0"/>
                        </a:spcAft>
                        <a:buNone/>
                      </a:pPr>
                      <a:r>
                        <a:rPr lang="ko" sz="1200"/>
                        <a:t>8</a:t>
                      </a:r>
                      <a:endParaRPr sz="1200"/>
                    </a:p>
                  </a:txBody>
                  <a:tcPr marT="91425" marB="91425" marR="91425" marL="91425"/>
                </a:tc>
                <a:tc>
                  <a:txBody>
                    <a:bodyPr/>
                    <a:lstStyle/>
                    <a:p>
                      <a:pPr indent="0" lvl="0" marL="0" rtl="0" algn="l">
                        <a:spcBef>
                          <a:spcPts val="0"/>
                        </a:spcBef>
                        <a:spcAft>
                          <a:spcPts val="0"/>
                        </a:spcAft>
                        <a:buNone/>
                      </a:pPr>
                      <a:r>
                        <a:rPr lang="ko" sz="1200"/>
                        <a:t>7</a:t>
                      </a:r>
                      <a:endParaRPr sz="1200"/>
                    </a:p>
                  </a:txBody>
                  <a:tcPr marT="91425" marB="91425" marR="91425" marL="91425"/>
                </a:tc>
                <a:tc>
                  <a:txBody>
                    <a:bodyPr/>
                    <a:lstStyle/>
                    <a:p>
                      <a:pPr indent="0" lvl="0" marL="0" rtl="0" algn="l">
                        <a:spcBef>
                          <a:spcPts val="0"/>
                        </a:spcBef>
                        <a:spcAft>
                          <a:spcPts val="0"/>
                        </a:spcAft>
                        <a:buNone/>
                      </a:pPr>
                      <a:r>
                        <a:rPr lang="ko" sz="1200"/>
                        <a:t>9</a:t>
                      </a:r>
                      <a:endParaRPr sz="1200"/>
                    </a:p>
                  </a:txBody>
                  <a:tcPr marT="91425" marB="91425" marR="91425" marL="91425"/>
                </a:tc>
                <a:tc>
                  <a:txBody>
                    <a:bodyPr/>
                    <a:lstStyle/>
                    <a:p>
                      <a:pPr indent="0" lvl="0" marL="0" rtl="0" algn="l">
                        <a:spcBef>
                          <a:spcPts val="0"/>
                        </a:spcBef>
                        <a:spcAft>
                          <a:spcPts val="0"/>
                        </a:spcAft>
                        <a:buNone/>
                      </a:pPr>
                      <a:r>
                        <a:rPr lang="ko" sz="1200"/>
                        <a:t>3</a:t>
                      </a:r>
                      <a:endParaRPr sz="1200"/>
                    </a:p>
                  </a:txBody>
                  <a:tcPr marT="91425" marB="91425" marR="91425" marL="91425"/>
                </a:tc>
                <a:tc>
                  <a:txBody>
                    <a:bodyPr/>
                    <a:lstStyle/>
                    <a:p>
                      <a:pPr indent="0" lvl="0" marL="0" rtl="0" algn="l">
                        <a:spcBef>
                          <a:spcPts val="0"/>
                        </a:spcBef>
                        <a:spcAft>
                          <a:spcPts val="0"/>
                        </a:spcAft>
                        <a:buNone/>
                      </a:pPr>
                      <a:r>
                        <a:rPr lang="ko" sz="1200"/>
                        <a:t>2</a:t>
                      </a:r>
                      <a:endParaRPr sz="1200"/>
                    </a:p>
                  </a:txBody>
                  <a:tcPr marT="91425" marB="91425" marR="91425" marL="91425"/>
                </a:tc>
                <a:tc>
                  <a:txBody>
                    <a:bodyPr/>
                    <a:lstStyle/>
                    <a:p>
                      <a:pPr indent="0" lvl="0" marL="0" rtl="0" algn="l">
                        <a:spcBef>
                          <a:spcPts val="0"/>
                        </a:spcBef>
                        <a:spcAft>
                          <a:spcPts val="0"/>
                        </a:spcAft>
                        <a:buNone/>
                      </a:pPr>
                      <a:r>
                        <a:rPr lang="ko" sz="1200"/>
                        <a:t>4</a:t>
                      </a:r>
                      <a:endParaRPr sz="1200"/>
                    </a:p>
                  </a:txBody>
                  <a:tcPr marT="91425" marB="91425" marR="91425" marL="91425"/>
                </a:tc>
                <a:tc>
                  <a:txBody>
                    <a:bodyPr/>
                    <a:lstStyle/>
                    <a:p>
                      <a:pPr indent="0" lvl="0" marL="0" rtl="0" algn="l">
                        <a:spcBef>
                          <a:spcPts val="0"/>
                        </a:spcBef>
                        <a:spcAft>
                          <a:spcPts val="0"/>
                        </a:spcAft>
                        <a:buNone/>
                      </a:pPr>
                      <a:r>
                        <a:rPr lang="ko" sz="1200"/>
                        <a:t>16</a:t>
                      </a:r>
                      <a:endParaRPr sz="1200"/>
                    </a:p>
                  </a:txBody>
                  <a:tcPr marT="91425" marB="91425" marR="91425" marL="91425"/>
                </a:tc>
              </a:tr>
            </a:tbl>
          </a:graphicData>
        </a:graphic>
      </p:graphicFrame>
      <p:graphicFrame>
        <p:nvGraphicFramePr>
          <p:cNvPr id="160" name="Google Shape;160;p28"/>
          <p:cNvGraphicFramePr/>
          <p:nvPr/>
        </p:nvGraphicFramePr>
        <p:xfrm>
          <a:off x="5237300" y="3726475"/>
          <a:ext cx="3000000" cy="3000000"/>
        </p:xfrm>
        <a:graphic>
          <a:graphicData uri="http://schemas.openxmlformats.org/drawingml/2006/table">
            <a:tbl>
              <a:tblPr>
                <a:noFill/>
                <a:tableStyleId>{FADEDC09-B8EF-49F3-989C-798C7DACD568}</a:tableStyleId>
              </a:tblPr>
              <a:tblGrid>
                <a:gridCol w="382850"/>
                <a:gridCol w="382850"/>
                <a:gridCol w="382850"/>
                <a:gridCol w="382850"/>
                <a:gridCol w="382850"/>
                <a:gridCol w="382850"/>
                <a:gridCol w="382850"/>
                <a:gridCol w="382850"/>
                <a:gridCol w="382850"/>
                <a:gridCol w="382850"/>
              </a:tblGrid>
              <a:tr h="205000">
                <a:tc>
                  <a:txBody>
                    <a:bodyPr/>
                    <a:lstStyle/>
                    <a:p>
                      <a:pPr indent="0" lvl="0" marL="0" rtl="0" algn="l">
                        <a:spcBef>
                          <a:spcPts val="0"/>
                        </a:spcBef>
                        <a:spcAft>
                          <a:spcPts val="0"/>
                        </a:spcAft>
                        <a:buNone/>
                      </a:pPr>
                      <a:r>
                        <a:rPr lang="ko" sz="1200"/>
                        <a:t>14</a:t>
                      </a:r>
                      <a:endParaRPr sz="1200"/>
                    </a:p>
                  </a:txBody>
                  <a:tcPr marT="91425" marB="91425" marR="91425" marL="91425"/>
                </a:tc>
                <a:tc>
                  <a:txBody>
                    <a:bodyPr/>
                    <a:lstStyle/>
                    <a:p>
                      <a:pPr indent="0" lvl="0" marL="0" rtl="0" algn="l">
                        <a:spcBef>
                          <a:spcPts val="0"/>
                        </a:spcBef>
                        <a:spcAft>
                          <a:spcPts val="0"/>
                        </a:spcAft>
                        <a:buNone/>
                      </a:pPr>
                      <a:r>
                        <a:rPr lang="ko" sz="1200"/>
                        <a:t>8</a:t>
                      </a:r>
                      <a:endParaRPr sz="1200"/>
                    </a:p>
                  </a:txBody>
                  <a:tcPr marT="91425" marB="91425" marR="91425" marL="91425"/>
                </a:tc>
                <a:tc>
                  <a:txBody>
                    <a:bodyPr/>
                    <a:lstStyle/>
                    <a:p>
                      <a:pPr indent="0" lvl="0" marL="0" rtl="0" algn="l">
                        <a:spcBef>
                          <a:spcPts val="0"/>
                        </a:spcBef>
                        <a:spcAft>
                          <a:spcPts val="0"/>
                        </a:spcAft>
                        <a:buNone/>
                      </a:pPr>
                      <a:r>
                        <a:rPr lang="ko" sz="1200"/>
                        <a:t>10</a:t>
                      </a:r>
                      <a:endParaRPr sz="1200"/>
                    </a:p>
                  </a:txBody>
                  <a:tcPr marT="91425" marB="91425" marR="91425" marL="91425"/>
                </a:tc>
                <a:tc>
                  <a:txBody>
                    <a:bodyPr/>
                    <a:lstStyle/>
                    <a:p>
                      <a:pPr indent="0" lvl="0" marL="0" rtl="0" algn="l">
                        <a:spcBef>
                          <a:spcPts val="0"/>
                        </a:spcBef>
                        <a:spcAft>
                          <a:spcPts val="0"/>
                        </a:spcAft>
                        <a:buNone/>
                      </a:pPr>
                      <a:r>
                        <a:rPr lang="ko" sz="1200"/>
                        <a:t>4</a:t>
                      </a:r>
                      <a:endParaRPr sz="1200"/>
                    </a:p>
                  </a:txBody>
                  <a:tcPr marT="91425" marB="91425" marR="91425" marL="91425"/>
                </a:tc>
                <a:tc>
                  <a:txBody>
                    <a:bodyPr/>
                    <a:lstStyle/>
                    <a:p>
                      <a:pPr indent="0" lvl="0" marL="0" rtl="0" algn="l">
                        <a:spcBef>
                          <a:spcPts val="0"/>
                        </a:spcBef>
                        <a:spcAft>
                          <a:spcPts val="0"/>
                        </a:spcAft>
                        <a:buNone/>
                      </a:pPr>
                      <a:r>
                        <a:rPr lang="ko" sz="1200"/>
                        <a:t>7</a:t>
                      </a:r>
                      <a:endParaRPr sz="1200"/>
                    </a:p>
                  </a:txBody>
                  <a:tcPr marT="91425" marB="91425" marR="91425" marL="91425"/>
                </a:tc>
                <a:tc>
                  <a:txBody>
                    <a:bodyPr/>
                    <a:lstStyle/>
                    <a:p>
                      <a:pPr indent="0" lvl="0" marL="0" rtl="0" algn="l">
                        <a:spcBef>
                          <a:spcPts val="0"/>
                        </a:spcBef>
                        <a:spcAft>
                          <a:spcPts val="0"/>
                        </a:spcAft>
                        <a:buNone/>
                      </a:pPr>
                      <a:r>
                        <a:rPr lang="ko" sz="1200"/>
                        <a:t>9</a:t>
                      </a:r>
                      <a:endParaRPr sz="1200"/>
                    </a:p>
                  </a:txBody>
                  <a:tcPr marT="91425" marB="91425" marR="91425" marL="91425"/>
                </a:tc>
                <a:tc>
                  <a:txBody>
                    <a:bodyPr/>
                    <a:lstStyle/>
                    <a:p>
                      <a:pPr indent="0" lvl="0" marL="0" rtl="0" algn="l">
                        <a:spcBef>
                          <a:spcPts val="0"/>
                        </a:spcBef>
                        <a:spcAft>
                          <a:spcPts val="0"/>
                        </a:spcAft>
                        <a:buNone/>
                      </a:pPr>
                      <a:r>
                        <a:rPr lang="ko" sz="1200"/>
                        <a:t>3</a:t>
                      </a:r>
                      <a:endParaRPr sz="1200"/>
                    </a:p>
                  </a:txBody>
                  <a:tcPr marT="91425" marB="91425" marR="91425" marL="91425"/>
                </a:tc>
                <a:tc>
                  <a:txBody>
                    <a:bodyPr/>
                    <a:lstStyle/>
                    <a:p>
                      <a:pPr indent="0" lvl="0" marL="0" rtl="0" algn="l">
                        <a:spcBef>
                          <a:spcPts val="0"/>
                        </a:spcBef>
                        <a:spcAft>
                          <a:spcPts val="0"/>
                        </a:spcAft>
                        <a:buNone/>
                      </a:pPr>
                      <a:r>
                        <a:rPr lang="ko" sz="1200"/>
                        <a:t>2</a:t>
                      </a:r>
                      <a:endParaRPr sz="1200"/>
                    </a:p>
                  </a:txBody>
                  <a:tcPr marT="91425" marB="91425" marR="91425" marL="91425"/>
                </a:tc>
                <a:tc>
                  <a:txBody>
                    <a:bodyPr/>
                    <a:lstStyle/>
                    <a:p>
                      <a:pPr indent="0" lvl="0" marL="0" rtl="0" algn="l">
                        <a:spcBef>
                          <a:spcPts val="0"/>
                        </a:spcBef>
                        <a:spcAft>
                          <a:spcPts val="0"/>
                        </a:spcAft>
                        <a:buNone/>
                      </a:pPr>
                      <a:r>
                        <a:rPr lang="ko" sz="1200"/>
                        <a:t>1</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bl>
          </a:graphicData>
        </a:graphic>
      </p:graphicFrame>
      <p:graphicFrame>
        <p:nvGraphicFramePr>
          <p:cNvPr id="161" name="Google Shape;161;p28"/>
          <p:cNvGraphicFramePr/>
          <p:nvPr/>
        </p:nvGraphicFramePr>
        <p:xfrm>
          <a:off x="5237300" y="4107475"/>
          <a:ext cx="3000000" cy="3000000"/>
        </p:xfrm>
        <a:graphic>
          <a:graphicData uri="http://schemas.openxmlformats.org/drawingml/2006/table">
            <a:tbl>
              <a:tblPr>
                <a:noFill/>
                <a:tableStyleId>{FADEDC09-B8EF-49F3-989C-798C7DACD568}</a:tableStyleId>
              </a:tblPr>
              <a:tblGrid>
                <a:gridCol w="382850"/>
                <a:gridCol w="382850"/>
                <a:gridCol w="382850"/>
                <a:gridCol w="382850"/>
                <a:gridCol w="382850"/>
                <a:gridCol w="382850"/>
                <a:gridCol w="382850"/>
                <a:gridCol w="382850"/>
                <a:gridCol w="382850"/>
                <a:gridCol w="382850"/>
              </a:tblGrid>
              <a:tr h="205000">
                <a:tc>
                  <a:txBody>
                    <a:bodyPr/>
                    <a:lstStyle/>
                    <a:p>
                      <a:pPr indent="0" lvl="0" marL="0" rtl="0" algn="l">
                        <a:spcBef>
                          <a:spcPts val="0"/>
                        </a:spcBef>
                        <a:spcAft>
                          <a:spcPts val="0"/>
                        </a:spcAft>
                        <a:buNone/>
                      </a:pPr>
                      <a:r>
                        <a:rPr lang="ko" sz="1200"/>
                        <a:t>1</a:t>
                      </a:r>
                      <a:endParaRPr sz="1200"/>
                    </a:p>
                  </a:txBody>
                  <a:tcPr marT="91425" marB="91425" marR="91425" marL="91425"/>
                </a:tc>
                <a:tc>
                  <a:txBody>
                    <a:bodyPr/>
                    <a:lstStyle/>
                    <a:p>
                      <a:pPr indent="0" lvl="0" marL="0" rtl="0" algn="l">
                        <a:spcBef>
                          <a:spcPts val="0"/>
                        </a:spcBef>
                        <a:spcAft>
                          <a:spcPts val="0"/>
                        </a:spcAft>
                        <a:buNone/>
                      </a:pPr>
                      <a:r>
                        <a:rPr lang="ko" sz="1200"/>
                        <a:t>8</a:t>
                      </a:r>
                      <a:endParaRPr sz="1200"/>
                    </a:p>
                  </a:txBody>
                  <a:tcPr marT="91425" marB="91425" marR="91425" marL="91425"/>
                </a:tc>
                <a:tc>
                  <a:txBody>
                    <a:bodyPr/>
                    <a:lstStyle/>
                    <a:p>
                      <a:pPr indent="0" lvl="0" marL="0" rtl="0" algn="l">
                        <a:spcBef>
                          <a:spcPts val="0"/>
                        </a:spcBef>
                        <a:spcAft>
                          <a:spcPts val="0"/>
                        </a:spcAft>
                        <a:buNone/>
                      </a:pPr>
                      <a:r>
                        <a:rPr lang="ko" sz="1200"/>
                        <a:t>10</a:t>
                      </a:r>
                      <a:endParaRPr sz="1200"/>
                    </a:p>
                  </a:txBody>
                  <a:tcPr marT="91425" marB="91425" marR="91425" marL="91425"/>
                </a:tc>
                <a:tc>
                  <a:txBody>
                    <a:bodyPr/>
                    <a:lstStyle/>
                    <a:p>
                      <a:pPr indent="0" lvl="0" marL="0" rtl="0" algn="l">
                        <a:spcBef>
                          <a:spcPts val="0"/>
                        </a:spcBef>
                        <a:spcAft>
                          <a:spcPts val="0"/>
                        </a:spcAft>
                        <a:buNone/>
                      </a:pPr>
                      <a:r>
                        <a:rPr lang="ko" sz="1200"/>
                        <a:t>4</a:t>
                      </a:r>
                      <a:endParaRPr sz="1200"/>
                    </a:p>
                  </a:txBody>
                  <a:tcPr marT="91425" marB="91425" marR="91425" marL="91425"/>
                </a:tc>
                <a:tc>
                  <a:txBody>
                    <a:bodyPr/>
                    <a:lstStyle/>
                    <a:p>
                      <a:pPr indent="0" lvl="0" marL="0" rtl="0" algn="l">
                        <a:spcBef>
                          <a:spcPts val="0"/>
                        </a:spcBef>
                        <a:spcAft>
                          <a:spcPts val="0"/>
                        </a:spcAft>
                        <a:buNone/>
                      </a:pPr>
                      <a:r>
                        <a:rPr lang="ko" sz="1200"/>
                        <a:t>7</a:t>
                      </a:r>
                      <a:endParaRPr sz="1200"/>
                    </a:p>
                  </a:txBody>
                  <a:tcPr marT="91425" marB="91425" marR="91425" marL="91425"/>
                </a:tc>
                <a:tc>
                  <a:txBody>
                    <a:bodyPr/>
                    <a:lstStyle/>
                    <a:p>
                      <a:pPr indent="0" lvl="0" marL="0" rtl="0" algn="l">
                        <a:spcBef>
                          <a:spcPts val="0"/>
                        </a:spcBef>
                        <a:spcAft>
                          <a:spcPts val="0"/>
                        </a:spcAft>
                        <a:buNone/>
                      </a:pPr>
                      <a:r>
                        <a:rPr lang="ko" sz="1200"/>
                        <a:t>9</a:t>
                      </a:r>
                      <a:endParaRPr sz="1200"/>
                    </a:p>
                  </a:txBody>
                  <a:tcPr marT="91425" marB="91425" marR="91425" marL="91425"/>
                </a:tc>
                <a:tc>
                  <a:txBody>
                    <a:bodyPr/>
                    <a:lstStyle/>
                    <a:p>
                      <a:pPr indent="0" lvl="0" marL="0" rtl="0" algn="l">
                        <a:spcBef>
                          <a:spcPts val="0"/>
                        </a:spcBef>
                        <a:spcAft>
                          <a:spcPts val="0"/>
                        </a:spcAft>
                        <a:buNone/>
                      </a:pPr>
                      <a:r>
                        <a:rPr lang="ko" sz="1200"/>
                        <a:t>3</a:t>
                      </a:r>
                      <a:endParaRPr sz="1200"/>
                    </a:p>
                  </a:txBody>
                  <a:tcPr marT="91425" marB="91425" marR="91425" marL="91425"/>
                </a:tc>
                <a:tc>
                  <a:txBody>
                    <a:bodyPr/>
                    <a:lstStyle/>
                    <a:p>
                      <a:pPr indent="0" lvl="0" marL="0" rtl="0" algn="l">
                        <a:spcBef>
                          <a:spcPts val="0"/>
                        </a:spcBef>
                        <a:spcAft>
                          <a:spcPts val="0"/>
                        </a:spcAft>
                        <a:buNone/>
                      </a:pPr>
                      <a:r>
                        <a:rPr lang="ko" sz="1200"/>
                        <a:t>2</a:t>
                      </a:r>
                      <a:endParaRPr sz="1200"/>
                    </a:p>
                  </a:txBody>
                  <a:tcPr marT="91425" marB="91425" marR="91425" marL="91425"/>
                </a:tc>
                <a:tc>
                  <a:txBody>
                    <a:bodyPr/>
                    <a:lstStyle/>
                    <a:p>
                      <a:pPr indent="0" lvl="0" marL="0" rtl="0" algn="l">
                        <a:spcBef>
                          <a:spcPts val="0"/>
                        </a:spcBef>
                        <a:spcAft>
                          <a:spcPts val="0"/>
                        </a:spcAft>
                        <a:buNone/>
                      </a:pPr>
                      <a:r>
                        <a:rPr lang="ko" sz="1200"/>
                        <a:t>14</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bl>
          </a:graphicData>
        </a:graphic>
      </p:graphicFrame>
      <p:graphicFrame>
        <p:nvGraphicFramePr>
          <p:cNvPr id="162" name="Google Shape;162;p28"/>
          <p:cNvGraphicFramePr/>
          <p:nvPr/>
        </p:nvGraphicFramePr>
        <p:xfrm>
          <a:off x="5237300" y="4564675"/>
          <a:ext cx="3000000" cy="3000000"/>
        </p:xfrm>
        <a:graphic>
          <a:graphicData uri="http://schemas.openxmlformats.org/drawingml/2006/table">
            <a:tbl>
              <a:tblPr>
                <a:noFill/>
                <a:tableStyleId>{FADEDC09-B8EF-49F3-989C-798C7DACD568}</a:tableStyleId>
              </a:tblPr>
              <a:tblGrid>
                <a:gridCol w="382850"/>
                <a:gridCol w="382850"/>
                <a:gridCol w="382850"/>
                <a:gridCol w="382850"/>
                <a:gridCol w="382850"/>
                <a:gridCol w="382850"/>
                <a:gridCol w="382850"/>
                <a:gridCol w="382850"/>
                <a:gridCol w="382850"/>
                <a:gridCol w="382850"/>
              </a:tblGrid>
              <a:tr h="205000">
                <a:tc>
                  <a:txBody>
                    <a:bodyPr/>
                    <a:lstStyle/>
                    <a:p>
                      <a:pPr indent="0" lvl="0" marL="0" rtl="0" algn="l">
                        <a:spcBef>
                          <a:spcPts val="0"/>
                        </a:spcBef>
                        <a:spcAft>
                          <a:spcPts val="0"/>
                        </a:spcAft>
                        <a:buNone/>
                      </a:pPr>
                      <a:r>
                        <a:rPr lang="ko" sz="1200"/>
                        <a:t>10</a:t>
                      </a:r>
                      <a:endParaRPr sz="1200"/>
                    </a:p>
                  </a:txBody>
                  <a:tcPr marT="91425" marB="91425" marR="91425" marL="91425"/>
                </a:tc>
                <a:tc>
                  <a:txBody>
                    <a:bodyPr/>
                    <a:lstStyle/>
                    <a:p>
                      <a:pPr indent="0" lvl="0" marL="0" rtl="0" algn="l">
                        <a:spcBef>
                          <a:spcPts val="0"/>
                        </a:spcBef>
                        <a:spcAft>
                          <a:spcPts val="0"/>
                        </a:spcAft>
                        <a:buNone/>
                      </a:pPr>
                      <a:r>
                        <a:rPr lang="ko" sz="1200"/>
                        <a:t>8</a:t>
                      </a:r>
                      <a:endParaRPr sz="1200"/>
                    </a:p>
                  </a:txBody>
                  <a:tcPr marT="91425" marB="91425" marR="91425" marL="91425"/>
                </a:tc>
                <a:tc>
                  <a:txBody>
                    <a:bodyPr/>
                    <a:lstStyle/>
                    <a:p>
                      <a:pPr indent="0" lvl="0" marL="0" rtl="0" algn="l">
                        <a:spcBef>
                          <a:spcPts val="0"/>
                        </a:spcBef>
                        <a:spcAft>
                          <a:spcPts val="0"/>
                        </a:spcAft>
                        <a:buNone/>
                      </a:pPr>
                      <a:r>
                        <a:rPr lang="ko" sz="1200"/>
                        <a:t>9</a:t>
                      </a:r>
                      <a:endParaRPr sz="1200"/>
                    </a:p>
                  </a:txBody>
                  <a:tcPr marT="91425" marB="91425" marR="91425" marL="91425"/>
                </a:tc>
                <a:tc>
                  <a:txBody>
                    <a:bodyPr/>
                    <a:lstStyle/>
                    <a:p>
                      <a:pPr indent="0" lvl="0" marL="0" rtl="0" algn="l">
                        <a:spcBef>
                          <a:spcPts val="0"/>
                        </a:spcBef>
                        <a:spcAft>
                          <a:spcPts val="0"/>
                        </a:spcAft>
                        <a:buNone/>
                      </a:pPr>
                      <a:r>
                        <a:rPr lang="ko" sz="1200"/>
                        <a:t>4</a:t>
                      </a:r>
                      <a:endParaRPr sz="1200"/>
                    </a:p>
                  </a:txBody>
                  <a:tcPr marT="91425" marB="91425" marR="91425" marL="91425"/>
                </a:tc>
                <a:tc>
                  <a:txBody>
                    <a:bodyPr/>
                    <a:lstStyle/>
                    <a:p>
                      <a:pPr indent="0" lvl="0" marL="0" rtl="0" algn="l">
                        <a:spcBef>
                          <a:spcPts val="0"/>
                        </a:spcBef>
                        <a:spcAft>
                          <a:spcPts val="0"/>
                        </a:spcAft>
                        <a:buNone/>
                      </a:pPr>
                      <a:r>
                        <a:rPr lang="ko" sz="1200"/>
                        <a:t>7</a:t>
                      </a:r>
                      <a:endParaRPr sz="1200"/>
                    </a:p>
                  </a:txBody>
                  <a:tcPr marT="91425" marB="91425" marR="91425" marL="91425"/>
                </a:tc>
                <a:tc>
                  <a:txBody>
                    <a:bodyPr/>
                    <a:lstStyle/>
                    <a:p>
                      <a:pPr indent="0" lvl="0" marL="0" rtl="0" algn="l">
                        <a:spcBef>
                          <a:spcPts val="0"/>
                        </a:spcBef>
                        <a:spcAft>
                          <a:spcPts val="0"/>
                        </a:spcAft>
                        <a:buNone/>
                      </a:pPr>
                      <a:r>
                        <a:rPr lang="ko" sz="1200"/>
                        <a:t>1</a:t>
                      </a:r>
                      <a:endParaRPr sz="1200"/>
                    </a:p>
                  </a:txBody>
                  <a:tcPr marT="91425" marB="91425" marR="91425" marL="91425"/>
                </a:tc>
                <a:tc>
                  <a:txBody>
                    <a:bodyPr/>
                    <a:lstStyle/>
                    <a:p>
                      <a:pPr indent="0" lvl="0" marL="0" rtl="0" algn="l">
                        <a:spcBef>
                          <a:spcPts val="0"/>
                        </a:spcBef>
                        <a:spcAft>
                          <a:spcPts val="0"/>
                        </a:spcAft>
                        <a:buNone/>
                      </a:pPr>
                      <a:r>
                        <a:rPr lang="ko" sz="1200"/>
                        <a:t>3</a:t>
                      </a:r>
                      <a:endParaRPr sz="1200"/>
                    </a:p>
                  </a:txBody>
                  <a:tcPr marT="91425" marB="91425" marR="91425" marL="91425"/>
                </a:tc>
                <a:tc>
                  <a:txBody>
                    <a:bodyPr/>
                    <a:lstStyle/>
                    <a:p>
                      <a:pPr indent="0" lvl="0" marL="0" rtl="0" algn="l">
                        <a:spcBef>
                          <a:spcPts val="0"/>
                        </a:spcBef>
                        <a:spcAft>
                          <a:spcPts val="0"/>
                        </a:spcAft>
                        <a:buNone/>
                      </a:pPr>
                      <a:r>
                        <a:rPr lang="ko" sz="1200"/>
                        <a:t>2</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152400" y="152400"/>
            <a:ext cx="2853965" cy="4838701"/>
          </a:xfrm>
          <a:prstGeom prst="rect">
            <a:avLst/>
          </a:prstGeom>
          <a:noFill/>
          <a:ln>
            <a:noFill/>
          </a:ln>
        </p:spPr>
      </p:pic>
      <p:pic>
        <p:nvPicPr>
          <p:cNvPr id="168" name="Google Shape;168;p29"/>
          <p:cNvPicPr preferRelativeResize="0"/>
          <p:nvPr/>
        </p:nvPicPr>
        <p:blipFill rotWithShape="1">
          <a:blip r:embed="rId3">
            <a:alphaModFix/>
          </a:blip>
          <a:srcRect b="0" l="0" r="0" t="76971"/>
          <a:stretch/>
        </p:blipFill>
        <p:spPr>
          <a:xfrm>
            <a:off x="3039550" y="49125"/>
            <a:ext cx="4305201" cy="1680875"/>
          </a:xfrm>
          <a:prstGeom prst="rect">
            <a:avLst/>
          </a:prstGeom>
          <a:noFill/>
          <a:ln>
            <a:noFill/>
          </a:ln>
        </p:spPr>
      </p:pic>
      <p:sp>
        <p:nvSpPr>
          <p:cNvPr id="169" name="Google Shape;169;p29"/>
          <p:cNvSpPr/>
          <p:nvPr/>
        </p:nvSpPr>
        <p:spPr>
          <a:xfrm>
            <a:off x="3073250" y="1884450"/>
            <a:ext cx="1974300" cy="3106800"/>
          </a:xfrm>
          <a:prstGeom prst="wedgeRectCallout">
            <a:avLst>
              <a:gd fmla="val -22422" name="adj1"/>
              <a:gd fmla="val -5474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a:t>기존의 Array 내에서 for i range(n,o,-1)</a:t>
            </a:r>
            <a:endParaRPr/>
          </a:p>
          <a:p>
            <a:pPr indent="0" lvl="0" marL="0" rtl="0" algn="l">
              <a:lnSpc>
                <a:spcPct val="150000"/>
              </a:lnSpc>
              <a:spcBef>
                <a:spcPts val="0"/>
              </a:spcBef>
              <a:spcAft>
                <a:spcPts val="0"/>
              </a:spcAft>
              <a:buNone/>
            </a:pPr>
            <a:r>
              <a:rPr lang="ko"/>
              <a:t>를 이용해 최대값을 Array 뒤쪽으로 보내면</a:t>
            </a:r>
            <a:r>
              <a:rPr lang="ko"/>
              <a:t>서 </a:t>
            </a:r>
            <a:r>
              <a:rPr lang="ko"/>
              <a:t> </a:t>
            </a:r>
            <a:r>
              <a:rPr lang="ko"/>
              <a:t>재 정리 하는 </a:t>
            </a:r>
            <a:r>
              <a:rPr lang="ko"/>
              <a:t>방법으</a:t>
            </a:r>
            <a:r>
              <a:rPr lang="ko"/>
              <a:t>로 구현</a:t>
            </a:r>
            <a:endParaRPr/>
          </a:p>
        </p:txBody>
      </p:sp>
      <p:graphicFrame>
        <p:nvGraphicFramePr>
          <p:cNvPr id="170" name="Google Shape;170;p29"/>
          <p:cNvGraphicFramePr/>
          <p:nvPr/>
        </p:nvGraphicFramePr>
        <p:xfrm>
          <a:off x="5237300" y="2812075"/>
          <a:ext cx="3000000" cy="3000000"/>
        </p:xfrm>
        <a:graphic>
          <a:graphicData uri="http://schemas.openxmlformats.org/drawingml/2006/table">
            <a:tbl>
              <a:tblPr>
                <a:noFill/>
                <a:tableStyleId>{FADEDC09-B8EF-49F3-989C-798C7DACD568}</a:tableStyleId>
              </a:tblPr>
              <a:tblGrid>
                <a:gridCol w="382850"/>
                <a:gridCol w="382850"/>
                <a:gridCol w="382850"/>
                <a:gridCol w="382850"/>
                <a:gridCol w="382850"/>
                <a:gridCol w="382850"/>
                <a:gridCol w="382850"/>
                <a:gridCol w="382850"/>
                <a:gridCol w="382850"/>
                <a:gridCol w="382850"/>
              </a:tblGrid>
              <a:tr h="205000">
                <a:tc>
                  <a:txBody>
                    <a:bodyPr/>
                    <a:lstStyle/>
                    <a:p>
                      <a:pPr indent="0" lvl="0" marL="0" rtl="0" algn="l">
                        <a:spcBef>
                          <a:spcPts val="0"/>
                        </a:spcBef>
                        <a:spcAft>
                          <a:spcPts val="0"/>
                        </a:spcAft>
                        <a:buNone/>
                      </a:pPr>
                      <a:r>
                        <a:rPr lang="ko" sz="1200"/>
                        <a:t>16</a:t>
                      </a:r>
                      <a:endParaRPr sz="1200"/>
                    </a:p>
                  </a:txBody>
                  <a:tcPr marT="91425" marB="91425" marR="91425" marL="91425"/>
                </a:tc>
                <a:tc>
                  <a:txBody>
                    <a:bodyPr/>
                    <a:lstStyle/>
                    <a:p>
                      <a:pPr indent="0" lvl="0" marL="0" rtl="0" algn="l">
                        <a:spcBef>
                          <a:spcPts val="0"/>
                        </a:spcBef>
                        <a:spcAft>
                          <a:spcPts val="0"/>
                        </a:spcAft>
                        <a:buNone/>
                      </a:pPr>
                      <a:r>
                        <a:rPr lang="ko" sz="1200"/>
                        <a:t>14</a:t>
                      </a:r>
                      <a:endParaRPr sz="1200"/>
                    </a:p>
                  </a:txBody>
                  <a:tcPr marT="91425" marB="91425" marR="91425" marL="91425"/>
                </a:tc>
                <a:tc>
                  <a:txBody>
                    <a:bodyPr/>
                    <a:lstStyle/>
                    <a:p>
                      <a:pPr indent="0" lvl="0" marL="0" rtl="0" algn="l">
                        <a:spcBef>
                          <a:spcPts val="0"/>
                        </a:spcBef>
                        <a:spcAft>
                          <a:spcPts val="0"/>
                        </a:spcAft>
                        <a:buNone/>
                      </a:pPr>
                      <a:r>
                        <a:rPr lang="ko" sz="1200"/>
                        <a:t>10</a:t>
                      </a:r>
                      <a:endParaRPr sz="1200"/>
                    </a:p>
                  </a:txBody>
                  <a:tcPr marT="91425" marB="91425" marR="91425" marL="91425"/>
                </a:tc>
                <a:tc>
                  <a:txBody>
                    <a:bodyPr/>
                    <a:lstStyle/>
                    <a:p>
                      <a:pPr indent="0" lvl="0" marL="0" rtl="0" algn="l">
                        <a:spcBef>
                          <a:spcPts val="0"/>
                        </a:spcBef>
                        <a:spcAft>
                          <a:spcPts val="0"/>
                        </a:spcAft>
                        <a:buNone/>
                      </a:pPr>
                      <a:r>
                        <a:rPr lang="ko" sz="1200"/>
                        <a:t>8</a:t>
                      </a:r>
                      <a:endParaRPr sz="1200"/>
                    </a:p>
                  </a:txBody>
                  <a:tcPr marT="91425" marB="91425" marR="91425" marL="91425"/>
                </a:tc>
                <a:tc>
                  <a:txBody>
                    <a:bodyPr/>
                    <a:lstStyle/>
                    <a:p>
                      <a:pPr indent="0" lvl="0" marL="0" rtl="0" algn="l">
                        <a:spcBef>
                          <a:spcPts val="0"/>
                        </a:spcBef>
                        <a:spcAft>
                          <a:spcPts val="0"/>
                        </a:spcAft>
                        <a:buNone/>
                      </a:pPr>
                      <a:r>
                        <a:rPr lang="ko" sz="1200"/>
                        <a:t>7</a:t>
                      </a:r>
                      <a:endParaRPr sz="1200"/>
                    </a:p>
                  </a:txBody>
                  <a:tcPr marT="91425" marB="91425" marR="91425" marL="91425"/>
                </a:tc>
                <a:tc>
                  <a:txBody>
                    <a:bodyPr/>
                    <a:lstStyle/>
                    <a:p>
                      <a:pPr indent="0" lvl="0" marL="0" rtl="0" algn="l">
                        <a:spcBef>
                          <a:spcPts val="0"/>
                        </a:spcBef>
                        <a:spcAft>
                          <a:spcPts val="0"/>
                        </a:spcAft>
                        <a:buNone/>
                      </a:pPr>
                      <a:r>
                        <a:rPr lang="ko" sz="1200"/>
                        <a:t>9</a:t>
                      </a:r>
                      <a:endParaRPr sz="1200"/>
                    </a:p>
                  </a:txBody>
                  <a:tcPr marT="91425" marB="91425" marR="91425" marL="91425"/>
                </a:tc>
                <a:tc>
                  <a:txBody>
                    <a:bodyPr/>
                    <a:lstStyle/>
                    <a:p>
                      <a:pPr indent="0" lvl="0" marL="0" rtl="0" algn="l">
                        <a:spcBef>
                          <a:spcPts val="0"/>
                        </a:spcBef>
                        <a:spcAft>
                          <a:spcPts val="0"/>
                        </a:spcAft>
                        <a:buNone/>
                      </a:pPr>
                      <a:r>
                        <a:rPr lang="ko" sz="1200"/>
                        <a:t>3</a:t>
                      </a:r>
                      <a:endParaRPr sz="1200"/>
                    </a:p>
                  </a:txBody>
                  <a:tcPr marT="91425" marB="91425" marR="91425" marL="91425"/>
                </a:tc>
                <a:tc>
                  <a:txBody>
                    <a:bodyPr/>
                    <a:lstStyle/>
                    <a:p>
                      <a:pPr indent="0" lvl="0" marL="0" rtl="0" algn="l">
                        <a:spcBef>
                          <a:spcPts val="0"/>
                        </a:spcBef>
                        <a:spcAft>
                          <a:spcPts val="0"/>
                        </a:spcAft>
                        <a:buNone/>
                      </a:pPr>
                      <a:r>
                        <a:rPr lang="ko" sz="1200"/>
                        <a:t>2</a:t>
                      </a:r>
                      <a:endParaRPr sz="1200"/>
                    </a:p>
                  </a:txBody>
                  <a:tcPr marT="91425" marB="91425" marR="91425" marL="91425"/>
                </a:tc>
                <a:tc>
                  <a:txBody>
                    <a:bodyPr/>
                    <a:lstStyle/>
                    <a:p>
                      <a:pPr indent="0" lvl="0" marL="0" rtl="0" algn="l">
                        <a:spcBef>
                          <a:spcPts val="0"/>
                        </a:spcBef>
                        <a:spcAft>
                          <a:spcPts val="0"/>
                        </a:spcAft>
                        <a:buNone/>
                      </a:pPr>
                      <a:r>
                        <a:rPr lang="ko" sz="1200"/>
                        <a:t>4</a:t>
                      </a:r>
                      <a:endParaRPr sz="1200"/>
                    </a:p>
                  </a:txBody>
                  <a:tcPr marT="91425" marB="91425" marR="91425" marL="91425"/>
                </a:tc>
                <a:tc>
                  <a:txBody>
                    <a:bodyPr/>
                    <a:lstStyle/>
                    <a:p>
                      <a:pPr indent="0" lvl="0" marL="0" rtl="0" algn="l">
                        <a:spcBef>
                          <a:spcPts val="0"/>
                        </a:spcBef>
                        <a:spcAft>
                          <a:spcPts val="0"/>
                        </a:spcAft>
                        <a:buNone/>
                      </a:pPr>
                      <a:r>
                        <a:rPr lang="ko" sz="1200"/>
                        <a:t>1</a:t>
                      </a:r>
                      <a:endParaRPr sz="1200"/>
                    </a:p>
                  </a:txBody>
                  <a:tcPr marT="91425" marB="91425" marR="91425" marL="91425"/>
                </a:tc>
              </a:tr>
            </a:tbl>
          </a:graphicData>
        </a:graphic>
      </p:graphicFrame>
      <p:graphicFrame>
        <p:nvGraphicFramePr>
          <p:cNvPr id="171" name="Google Shape;171;p29"/>
          <p:cNvGraphicFramePr/>
          <p:nvPr/>
        </p:nvGraphicFramePr>
        <p:xfrm>
          <a:off x="5237300" y="3269275"/>
          <a:ext cx="3000000" cy="3000000"/>
        </p:xfrm>
        <a:graphic>
          <a:graphicData uri="http://schemas.openxmlformats.org/drawingml/2006/table">
            <a:tbl>
              <a:tblPr>
                <a:noFill/>
                <a:tableStyleId>{FADEDC09-B8EF-49F3-989C-798C7DACD568}</a:tableStyleId>
              </a:tblPr>
              <a:tblGrid>
                <a:gridCol w="382850"/>
                <a:gridCol w="382850"/>
                <a:gridCol w="382850"/>
                <a:gridCol w="382850"/>
                <a:gridCol w="382850"/>
                <a:gridCol w="382850"/>
                <a:gridCol w="382850"/>
                <a:gridCol w="382850"/>
                <a:gridCol w="382850"/>
                <a:gridCol w="382850"/>
              </a:tblGrid>
              <a:tr h="205000">
                <a:tc>
                  <a:txBody>
                    <a:bodyPr/>
                    <a:lstStyle/>
                    <a:p>
                      <a:pPr indent="0" lvl="0" marL="0" rtl="0" algn="l">
                        <a:spcBef>
                          <a:spcPts val="0"/>
                        </a:spcBef>
                        <a:spcAft>
                          <a:spcPts val="0"/>
                        </a:spcAft>
                        <a:buNone/>
                      </a:pPr>
                      <a:r>
                        <a:rPr lang="ko" sz="1200"/>
                        <a:t>1</a:t>
                      </a:r>
                      <a:endParaRPr sz="1200"/>
                    </a:p>
                  </a:txBody>
                  <a:tcPr marT="91425" marB="91425" marR="91425" marL="91425"/>
                </a:tc>
                <a:tc>
                  <a:txBody>
                    <a:bodyPr/>
                    <a:lstStyle/>
                    <a:p>
                      <a:pPr indent="0" lvl="0" marL="0" rtl="0" algn="l">
                        <a:spcBef>
                          <a:spcPts val="0"/>
                        </a:spcBef>
                        <a:spcAft>
                          <a:spcPts val="0"/>
                        </a:spcAft>
                        <a:buNone/>
                      </a:pPr>
                      <a:r>
                        <a:rPr lang="ko" sz="1200"/>
                        <a:t>14</a:t>
                      </a:r>
                      <a:endParaRPr sz="1200"/>
                    </a:p>
                  </a:txBody>
                  <a:tcPr marT="91425" marB="91425" marR="91425" marL="91425"/>
                </a:tc>
                <a:tc>
                  <a:txBody>
                    <a:bodyPr/>
                    <a:lstStyle/>
                    <a:p>
                      <a:pPr indent="0" lvl="0" marL="0" rtl="0" algn="l">
                        <a:spcBef>
                          <a:spcPts val="0"/>
                        </a:spcBef>
                        <a:spcAft>
                          <a:spcPts val="0"/>
                        </a:spcAft>
                        <a:buNone/>
                      </a:pPr>
                      <a:r>
                        <a:rPr lang="ko" sz="1200"/>
                        <a:t>10</a:t>
                      </a:r>
                      <a:endParaRPr sz="1200"/>
                    </a:p>
                  </a:txBody>
                  <a:tcPr marT="91425" marB="91425" marR="91425" marL="91425"/>
                </a:tc>
                <a:tc>
                  <a:txBody>
                    <a:bodyPr/>
                    <a:lstStyle/>
                    <a:p>
                      <a:pPr indent="0" lvl="0" marL="0" rtl="0" algn="l">
                        <a:spcBef>
                          <a:spcPts val="0"/>
                        </a:spcBef>
                        <a:spcAft>
                          <a:spcPts val="0"/>
                        </a:spcAft>
                        <a:buNone/>
                      </a:pPr>
                      <a:r>
                        <a:rPr lang="ko" sz="1200"/>
                        <a:t>8</a:t>
                      </a:r>
                      <a:endParaRPr sz="1200"/>
                    </a:p>
                  </a:txBody>
                  <a:tcPr marT="91425" marB="91425" marR="91425" marL="91425"/>
                </a:tc>
                <a:tc>
                  <a:txBody>
                    <a:bodyPr/>
                    <a:lstStyle/>
                    <a:p>
                      <a:pPr indent="0" lvl="0" marL="0" rtl="0" algn="l">
                        <a:spcBef>
                          <a:spcPts val="0"/>
                        </a:spcBef>
                        <a:spcAft>
                          <a:spcPts val="0"/>
                        </a:spcAft>
                        <a:buNone/>
                      </a:pPr>
                      <a:r>
                        <a:rPr lang="ko" sz="1200"/>
                        <a:t>7</a:t>
                      </a:r>
                      <a:endParaRPr sz="1200"/>
                    </a:p>
                  </a:txBody>
                  <a:tcPr marT="91425" marB="91425" marR="91425" marL="91425"/>
                </a:tc>
                <a:tc>
                  <a:txBody>
                    <a:bodyPr/>
                    <a:lstStyle/>
                    <a:p>
                      <a:pPr indent="0" lvl="0" marL="0" rtl="0" algn="l">
                        <a:spcBef>
                          <a:spcPts val="0"/>
                        </a:spcBef>
                        <a:spcAft>
                          <a:spcPts val="0"/>
                        </a:spcAft>
                        <a:buNone/>
                      </a:pPr>
                      <a:r>
                        <a:rPr lang="ko" sz="1200"/>
                        <a:t>9</a:t>
                      </a:r>
                      <a:endParaRPr sz="1200"/>
                    </a:p>
                  </a:txBody>
                  <a:tcPr marT="91425" marB="91425" marR="91425" marL="91425"/>
                </a:tc>
                <a:tc>
                  <a:txBody>
                    <a:bodyPr/>
                    <a:lstStyle/>
                    <a:p>
                      <a:pPr indent="0" lvl="0" marL="0" rtl="0" algn="l">
                        <a:spcBef>
                          <a:spcPts val="0"/>
                        </a:spcBef>
                        <a:spcAft>
                          <a:spcPts val="0"/>
                        </a:spcAft>
                        <a:buNone/>
                      </a:pPr>
                      <a:r>
                        <a:rPr lang="ko" sz="1200"/>
                        <a:t>3</a:t>
                      </a:r>
                      <a:endParaRPr sz="1200"/>
                    </a:p>
                  </a:txBody>
                  <a:tcPr marT="91425" marB="91425" marR="91425" marL="91425"/>
                </a:tc>
                <a:tc>
                  <a:txBody>
                    <a:bodyPr/>
                    <a:lstStyle/>
                    <a:p>
                      <a:pPr indent="0" lvl="0" marL="0" rtl="0" algn="l">
                        <a:spcBef>
                          <a:spcPts val="0"/>
                        </a:spcBef>
                        <a:spcAft>
                          <a:spcPts val="0"/>
                        </a:spcAft>
                        <a:buNone/>
                      </a:pPr>
                      <a:r>
                        <a:rPr lang="ko" sz="1200"/>
                        <a:t>2</a:t>
                      </a:r>
                      <a:endParaRPr sz="1200"/>
                    </a:p>
                  </a:txBody>
                  <a:tcPr marT="91425" marB="91425" marR="91425" marL="91425"/>
                </a:tc>
                <a:tc>
                  <a:txBody>
                    <a:bodyPr/>
                    <a:lstStyle/>
                    <a:p>
                      <a:pPr indent="0" lvl="0" marL="0" rtl="0" algn="l">
                        <a:spcBef>
                          <a:spcPts val="0"/>
                        </a:spcBef>
                        <a:spcAft>
                          <a:spcPts val="0"/>
                        </a:spcAft>
                        <a:buNone/>
                      </a:pPr>
                      <a:r>
                        <a:rPr lang="ko" sz="1200"/>
                        <a:t>4</a:t>
                      </a:r>
                      <a:endParaRPr sz="1200"/>
                    </a:p>
                  </a:txBody>
                  <a:tcPr marT="91425" marB="91425" marR="91425" marL="91425"/>
                </a:tc>
                <a:tc>
                  <a:txBody>
                    <a:bodyPr/>
                    <a:lstStyle/>
                    <a:p>
                      <a:pPr indent="0" lvl="0" marL="0" rtl="0" algn="l">
                        <a:spcBef>
                          <a:spcPts val="0"/>
                        </a:spcBef>
                        <a:spcAft>
                          <a:spcPts val="0"/>
                        </a:spcAft>
                        <a:buNone/>
                      </a:pPr>
                      <a:r>
                        <a:rPr lang="ko" sz="1200"/>
                        <a:t>16</a:t>
                      </a:r>
                      <a:endParaRPr sz="1200"/>
                    </a:p>
                  </a:txBody>
                  <a:tcPr marT="91425" marB="91425" marR="91425" marL="91425"/>
                </a:tc>
              </a:tr>
            </a:tbl>
          </a:graphicData>
        </a:graphic>
      </p:graphicFrame>
      <p:graphicFrame>
        <p:nvGraphicFramePr>
          <p:cNvPr id="172" name="Google Shape;172;p29"/>
          <p:cNvGraphicFramePr/>
          <p:nvPr/>
        </p:nvGraphicFramePr>
        <p:xfrm>
          <a:off x="5237300" y="3726475"/>
          <a:ext cx="3000000" cy="3000000"/>
        </p:xfrm>
        <a:graphic>
          <a:graphicData uri="http://schemas.openxmlformats.org/drawingml/2006/table">
            <a:tbl>
              <a:tblPr>
                <a:noFill/>
                <a:tableStyleId>{FADEDC09-B8EF-49F3-989C-798C7DACD568}</a:tableStyleId>
              </a:tblPr>
              <a:tblGrid>
                <a:gridCol w="382850"/>
                <a:gridCol w="382850"/>
                <a:gridCol w="382850"/>
                <a:gridCol w="382850"/>
                <a:gridCol w="382850"/>
                <a:gridCol w="382850"/>
                <a:gridCol w="382850"/>
                <a:gridCol w="382850"/>
                <a:gridCol w="382850"/>
                <a:gridCol w="382850"/>
              </a:tblGrid>
              <a:tr h="205000">
                <a:tc>
                  <a:txBody>
                    <a:bodyPr/>
                    <a:lstStyle/>
                    <a:p>
                      <a:pPr indent="0" lvl="0" marL="0" rtl="0" algn="l">
                        <a:spcBef>
                          <a:spcPts val="0"/>
                        </a:spcBef>
                        <a:spcAft>
                          <a:spcPts val="0"/>
                        </a:spcAft>
                        <a:buNone/>
                      </a:pPr>
                      <a:r>
                        <a:rPr lang="ko" sz="1200"/>
                        <a:t>14</a:t>
                      </a:r>
                      <a:endParaRPr sz="1200"/>
                    </a:p>
                  </a:txBody>
                  <a:tcPr marT="91425" marB="91425" marR="91425" marL="91425"/>
                </a:tc>
                <a:tc>
                  <a:txBody>
                    <a:bodyPr/>
                    <a:lstStyle/>
                    <a:p>
                      <a:pPr indent="0" lvl="0" marL="0" rtl="0" algn="l">
                        <a:spcBef>
                          <a:spcPts val="0"/>
                        </a:spcBef>
                        <a:spcAft>
                          <a:spcPts val="0"/>
                        </a:spcAft>
                        <a:buNone/>
                      </a:pPr>
                      <a:r>
                        <a:rPr lang="ko" sz="1200"/>
                        <a:t>8</a:t>
                      </a:r>
                      <a:endParaRPr sz="1200"/>
                    </a:p>
                  </a:txBody>
                  <a:tcPr marT="91425" marB="91425" marR="91425" marL="91425"/>
                </a:tc>
                <a:tc>
                  <a:txBody>
                    <a:bodyPr/>
                    <a:lstStyle/>
                    <a:p>
                      <a:pPr indent="0" lvl="0" marL="0" rtl="0" algn="l">
                        <a:spcBef>
                          <a:spcPts val="0"/>
                        </a:spcBef>
                        <a:spcAft>
                          <a:spcPts val="0"/>
                        </a:spcAft>
                        <a:buNone/>
                      </a:pPr>
                      <a:r>
                        <a:rPr lang="ko" sz="1200"/>
                        <a:t>10</a:t>
                      </a:r>
                      <a:endParaRPr sz="1200"/>
                    </a:p>
                  </a:txBody>
                  <a:tcPr marT="91425" marB="91425" marR="91425" marL="91425"/>
                </a:tc>
                <a:tc>
                  <a:txBody>
                    <a:bodyPr/>
                    <a:lstStyle/>
                    <a:p>
                      <a:pPr indent="0" lvl="0" marL="0" rtl="0" algn="l">
                        <a:spcBef>
                          <a:spcPts val="0"/>
                        </a:spcBef>
                        <a:spcAft>
                          <a:spcPts val="0"/>
                        </a:spcAft>
                        <a:buNone/>
                      </a:pPr>
                      <a:r>
                        <a:rPr lang="ko" sz="1200"/>
                        <a:t>4</a:t>
                      </a:r>
                      <a:endParaRPr sz="1200"/>
                    </a:p>
                  </a:txBody>
                  <a:tcPr marT="91425" marB="91425" marR="91425" marL="91425"/>
                </a:tc>
                <a:tc>
                  <a:txBody>
                    <a:bodyPr/>
                    <a:lstStyle/>
                    <a:p>
                      <a:pPr indent="0" lvl="0" marL="0" rtl="0" algn="l">
                        <a:spcBef>
                          <a:spcPts val="0"/>
                        </a:spcBef>
                        <a:spcAft>
                          <a:spcPts val="0"/>
                        </a:spcAft>
                        <a:buNone/>
                      </a:pPr>
                      <a:r>
                        <a:rPr lang="ko" sz="1200"/>
                        <a:t>7</a:t>
                      </a:r>
                      <a:endParaRPr sz="1200"/>
                    </a:p>
                  </a:txBody>
                  <a:tcPr marT="91425" marB="91425" marR="91425" marL="91425"/>
                </a:tc>
                <a:tc>
                  <a:txBody>
                    <a:bodyPr/>
                    <a:lstStyle/>
                    <a:p>
                      <a:pPr indent="0" lvl="0" marL="0" rtl="0" algn="l">
                        <a:spcBef>
                          <a:spcPts val="0"/>
                        </a:spcBef>
                        <a:spcAft>
                          <a:spcPts val="0"/>
                        </a:spcAft>
                        <a:buNone/>
                      </a:pPr>
                      <a:r>
                        <a:rPr lang="ko" sz="1200"/>
                        <a:t>9</a:t>
                      </a:r>
                      <a:endParaRPr sz="1200"/>
                    </a:p>
                  </a:txBody>
                  <a:tcPr marT="91425" marB="91425" marR="91425" marL="91425"/>
                </a:tc>
                <a:tc>
                  <a:txBody>
                    <a:bodyPr/>
                    <a:lstStyle/>
                    <a:p>
                      <a:pPr indent="0" lvl="0" marL="0" rtl="0" algn="l">
                        <a:spcBef>
                          <a:spcPts val="0"/>
                        </a:spcBef>
                        <a:spcAft>
                          <a:spcPts val="0"/>
                        </a:spcAft>
                        <a:buNone/>
                      </a:pPr>
                      <a:r>
                        <a:rPr lang="ko" sz="1200"/>
                        <a:t>3</a:t>
                      </a:r>
                      <a:endParaRPr sz="1200"/>
                    </a:p>
                  </a:txBody>
                  <a:tcPr marT="91425" marB="91425" marR="91425" marL="91425"/>
                </a:tc>
                <a:tc>
                  <a:txBody>
                    <a:bodyPr/>
                    <a:lstStyle/>
                    <a:p>
                      <a:pPr indent="0" lvl="0" marL="0" rtl="0" algn="l">
                        <a:spcBef>
                          <a:spcPts val="0"/>
                        </a:spcBef>
                        <a:spcAft>
                          <a:spcPts val="0"/>
                        </a:spcAft>
                        <a:buNone/>
                      </a:pPr>
                      <a:r>
                        <a:rPr lang="ko" sz="1200"/>
                        <a:t>2</a:t>
                      </a:r>
                      <a:endParaRPr sz="1200"/>
                    </a:p>
                  </a:txBody>
                  <a:tcPr marT="91425" marB="91425" marR="91425" marL="91425"/>
                </a:tc>
                <a:tc>
                  <a:txBody>
                    <a:bodyPr/>
                    <a:lstStyle/>
                    <a:p>
                      <a:pPr indent="0" lvl="0" marL="0" rtl="0" algn="l">
                        <a:spcBef>
                          <a:spcPts val="0"/>
                        </a:spcBef>
                        <a:spcAft>
                          <a:spcPts val="0"/>
                        </a:spcAft>
                        <a:buNone/>
                      </a:pPr>
                      <a:r>
                        <a:rPr lang="ko" sz="1200"/>
                        <a:t>1</a:t>
                      </a:r>
                      <a:endParaRPr sz="1200"/>
                    </a:p>
                  </a:txBody>
                  <a:tcPr marT="91425" marB="91425" marR="91425" marL="91425"/>
                </a:tc>
                <a:tc>
                  <a:txBody>
                    <a:bodyPr/>
                    <a:lstStyle/>
                    <a:p>
                      <a:pPr indent="0" lvl="0" marL="0" rtl="0" algn="l">
                        <a:spcBef>
                          <a:spcPts val="0"/>
                        </a:spcBef>
                        <a:spcAft>
                          <a:spcPts val="0"/>
                        </a:spcAft>
                        <a:buNone/>
                      </a:pPr>
                      <a:r>
                        <a:rPr lang="ko" sz="1200"/>
                        <a:t>16</a:t>
                      </a:r>
                      <a:endParaRPr sz="1200"/>
                    </a:p>
                  </a:txBody>
                  <a:tcPr marT="91425" marB="91425" marR="91425" marL="91425"/>
                </a:tc>
              </a:tr>
            </a:tbl>
          </a:graphicData>
        </a:graphic>
      </p:graphicFrame>
      <p:graphicFrame>
        <p:nvGraphicFramePr>
          <p:cNvPr id="173" name="Google Shape;173;p29"/>
          <p:cNvGraphicFramePr/>
          <p:nvPr/>
        </p:nvGraphicFramePr>
        <p:xfrm>
          <a:off x="5237300" y="4107475"/>
          <a:ext cx="3000000" cy="3000000"/>
        </p:xfrm>
        <a:graphic>
          <a:graphicData uri="http://schemas.openxmlformats.org/drawingml/2006/table">
            <a:tbl>
              <a:tblPr>
                <a:noFill/>
                <a:tableStyleId>{FADEDC09-B8EF-49F3-989C-798C7DACD568}</a:tableStyleId>
              </a:tblPr>
              <a:tblGrid>
                <a:gridCol w="382850"/>
                <a:gridCol w="382850"/>
                <a:gridCol w="382850"/>
                <a:gridCol w="382850"/>
                <a:gridCol w="382850"/>
                <a:gridCol w="382850"/>
                <a:gridCol w="382850"/>
                <a:gridCol w="382850"/>
                <a:gridCol w="382850"/>
                <a:gridCol w="382850"/>
              </a:tblGrid>
              <a:tr h="205000">
                <a:tc>
                  <a:txBody>
                    <a:bodyPr/>
                    <a:lstStyle/>
                    <a:p>
                      <a:pPr indent="0" lvl="0" marL="0" rtl="0" algn="l">
                        <a:spcBef>
                          <a:spcPts val="0"/>
                        </a:spcBef>
                        <a:spcAft>
                          <a:spcPts val="0"/>
                        </a:spcAft>
                        <a:buNone/>
                      </a:pPr>
                      <a:r>
                        <a:rPr lang="ko" sz="1200"/>
                        <a:t>1</a:t>
                      </a:r>
                      <a:endParaRPr sz="1200"/>
                    </a:p>
                  </a:txBody>
                  <a:tcPr marT="91425" marB="91425" marR="91425" marL="91425"/>
                </a:tc>
                <a:tc>
                  <a:txBody>
                    <a:bodyPr/>
                    <a:lstStyle/>
                    <a:p>
                      <a:pPr indent="0" lvl="0" marL="0" rtl="0" algn="l">
                        <a:spcBef>
                          <a:spcPts val="0"/>
                        </a:spcBef>
                        <a:spcAft>
                          <a:spcPts val="0"/>
                        </a:spcAft>
                        <a:buNone/>
                      </a:pPr>
                      <a:r>
                        <a:rPr lang="ko" sz="1200"/>
                        <a:t>8</a:t>
                      </a:r>
                      <a:endParaRPr sz="1200"/>
                    </a:p>
                  </a:txBody>
                  <a:tcPr marT="91425" marB="91425" marR="91425" marL="91425"/>
                </a:tc>
                <a:tc>
                  <a:txBody>
                    <a:bodyPr/>
                    <a:lstStyle/>
                    <a:p>
                      <a:pPr indent="0" lvl="0" marL="0" rtl="0" algn="l">
                        <a:spcBef>
                          <a:spcPts val="0"/>
                        </a:spcBef>
                        <a:spcAft>
                          <a:spcPts val="0"/>
                        </a:spcAft>
                        <a:buNone/>
                      </a:pPr>
                      <a:r>
                        <a:rPr lang="ko" sz="1200"/>
                        <a:t>10</a:t>
                      </a:r>
                      <a:endParaRPr sz="1200"/>
                    </a:p>
                  </a:txBody>
                  <a:tcPr marT="91425" marB="91425" marR="91425" marL="91425"/>
                </a:tc>
                <a:tc>
                  <a:txBody>
                    <a:bodyPr/>
                    <a:lstStyle/>
                    <a:p>
                      <a:pPr indent="0" lvl="0" marL="0" rtl="0" algn="l">
                        <a:spcBef>
                          <a:spcPts val="0"/>
                        </a:spcBef>
                        <a:spcAft>
                          <a:spcPts val="0"/>
                        </a:spcAft>
                        <a:buNone/>
                      </a:pPr>
                      <a:r>
                        <a:rPr lang="ko" sz="1200"/>
                        <a:t>4</a:t>
                      </a:r>
                      <a:endParaRPr sz="1200"/>
                    </a:p>
                  </a:txBody>
                  <a:tcPr marT="91425" marB="91425" marR="91425" marL="91425"/>
                </a:tc>
                <a:tc>
                  <a:txBody>
                    <a:bodyPr/>
                    <a:lstStyle/>
                    <a:p>
                      <a:pPr indent="0" lvl="0" marL="0" rtl="0" algn="l">
                        <a:spcBef>
                          <a:spcPts val="0"/>
                        </a:spcBef>
                        <a:spcAft>
                          <a:spcPts val="0"/>
                        </a:spcAft>
                        <a:buNone/>
                      </a:pPr>
                      <a:r>
                        <a:rPr lang="ko" sz="1200"/>
                        <a:t>7</a:t>
                      </a:r>
                      <a:endParaRPr sz="1200"/>
                    </a:p>
                  </a:txBody>
                  <a:tcPr marT="91425" marB="91425" marR="91425" marL="91425"/>
                </a:tc>
                <a:tc>
                  <a:txBody>
                    <a:bodyPr/>
                    <a:lstStyle/>
                    <a:p>
                      <a:pPr indent="0" lvl="0" marL="0" rtl="0" algn="l">
                        <a:spcBef>
                          <a:spcPts val="0"/>
                        </a:spcBef>
                        <a:spcAft>
                          <a:spcPts val="0"/>
                        </a:spcAft>
                        <a:buNone/>
                      </a:pPr>
                      <a:r>
                        <a:rPr lang="ko" sz="1200"/>
                        <a:t>9</a:t>
                      </a:r>
                      <a:endParaRPr sz="1200"/>
                    </a:p>
                  </a:txBody>
                  <a:tcPr marT="91425" marB="91425" marR="91425" marL="91425"/>
                </a:tc>
                <a:tc>
                  <a:txBody>
                    <a:bodyPr/>
                    <a:lstStyle/>
                    <a:p>
                      <a:pPr indent="0" lvl="0" marL="0" rtl="0" algn="l">
                        <a:spcBef>
                          <a:spcPts val="0"/>
                        </a:spcBef>
                        <a:spcAft>
                          <a:spcPts val="0"/>
                        </a:spcAft>
                        <a:buNone/>
                      </a:pPr>
                      <a:r>
                        <a:rPr lang="ko" sz="1200"/>
                        <a:t>3</a:t>
                      </a:r>
                      <a:endParaRPr sz="1200"/>
                    </a:p>
                  </a:txBody>
                  <a:tcPr marT="91425" marB="91425" marR="91425" marL="91425"/>
                </a:tc>
                <a:tc>
                  <a:txBody>
                    <a:bodyPr/>
                    <a:lstStyle/>
                    <a:p>
                      <a:pPr indent="0" lvl="0" marL="0" rtl="0" algn="l">
                        <a:spcBef>
                          <a:spcPts val="0"/>
                        </a:spcBef>
                        <a:spcAft>
                          <a:spcPts val="0"/>
                        </a:spcAft>
                        <a:buNone/>
                      </a:pPr>
                      <a:r>
                        <a:rPr lang="ko" sz="1200"/>
                        <a:t>2</a:t>
                      </a:r>
                      <a:endParaRPr sz="1200"/>
                    </a:p>
                  </a:txBody>
                  <a:tcPr marT="91425" marB="91425" marR="91425" marL="91425"/>
                </a:tc>
                <a:tc>
                  <a:txBody>
                    <a:bodyPr/>
                    <a:lstStyle/>
                    <a:p>
                      <a:pPr indent="0" lvl="0" marL="0" rtl="0" algn="l">
                        <a:spcBef>
                          <a:spcPts val="0"/>
                        </a:spcBef>
                        <a:spcAft>
                          <a:spcPts val="0"/>
                        </a:spcAft>
                        <a:buNone/>
                      </a:pPr>
                      <a:r>
                        <a:rPr lang="ko" sz="1200"/>
                        <a:t>14</a:t>
                      </a:r>
                      <a:endParaRPr sz="1200"/>
                    </a:p>
                  </a:txBody>
                  <a:tcPr marT="91425" marB="91425" marR="91425" marL="91425"/>
                </a:tc>
                <a:tc>
                  <a:txBody>
                    <a:bodyPr/>
                    <a:lstStyle/>
                    <a:p>
                      <a:pPr indent="0" lvl="0" marL="0" rtl="0" algn="l">
                        <a:spcBef>
                          <a:spcPts val="0"/>
                        </a:spcBef>
                        <a:spcAft>
                          <a:spcPts val="0"/>
                        </a:spcAft>
                        <a:buNone/>
                      </a:pPr>
                      <a:r>
                        <a:rPr lang="ko" sz="1200"/>
                        <a:t>16</a:t>
                      </a:r>
                      <a:endParaRPr sz="1200"/>
                    </a:p>
                  </a:txBody>
                  <a:tcPr marT="91425" marB="91425" marR="91425" marL="91425"/>
                </a:tc>
              </a:tr>
            </a:tbl>
          </a:graphicData>
        </a:graphic>
      </p:graphicFrame>
      <p:graphicFrame>
        <p:nvGraphicFramePr>
          <p:cNvPr id="174" name="Google Shape;174;p29"/>
          <p:cNvGraphicFramePr/>
          <p:nvPr/>
        </p:nvGraphicFramePr>
        <p:xfrm>
          <a:off x="5237300" y="4564675"/>
          <a:ext cx="3000000" cy="3000000"/>
        </p:xfrm>
        <a:graphic>
          <a:graphicData uri="http://schemas.openxmlformats.org/drawingml/2006/table">
            <a:tbl>
              <a:tblPr>
                <a:noFill/>
                <a:tableStyleId>{FADEDC09-B8EF-49F3-989C-798C7DACD568}</a:tableStyleId>
              </a:tblPr>
              <a:tblGrid>
                <a:gridCol w="382850"/>
                <a:gridCol w="382850"/>
                <a:gridCol w="382850"/>
                <a:gridCol w="382850"/>
                <a:gridCol w="382850"/>
                <a:gridCol w="382850"/>
                <a:gridCol w="382850"/>
                <a:gridCol w="382850"/>
                <a:gridCol w="382850"/>
                <a:gridCol w="382850"/>
              </a:tblGrid>
              <a:tr h="205000">
                <a:tc>
                  <a:txBody>
                    <a:bodyPr/>
                    <a:lstStyle/>
                    <a:p>
                      <a:pPr indent="0" lvl="0" marL="0" rtl="0" algn="l">
                        <a:spcBef>
                          <a:spcPts val="0"/>
                        </a:spcBef>
                        <a:spcAft>
                          <a:spcPts val="0"/>
                        </a:spcAft>
                        <a:buNone/>
                      </a:pPr>
                      <a:r>
                        <a:rPr lang="ko" sz="1200"/>
                        <a:t>10</a:t>
                      </a:r>
                      <a:endParaRPr sz="1200"/>
                    </a:p>
                  </a:txBody>
                  <a:tcPr marT="91425" marB="91425" marR="91425" marL="91425"/>
                </a:tc>
                <a:tc>
                  <a:txBody>
                    <a:bodyPr/>
                    <a:lstStyle/>
                    <a:p>
                      <a:pPr indent="0" lvl="0" marL="0" rtl="0" algn="l">
                        <a:spcBef>
                          <a:spcPts val="0"/>
                        </a:spcBef>
                        <a:spcAft>
                          <a:spcPts val="0"/>
                        </a:spcAft>
                        <a:buNone/>
                      </a:pPr>
                      <a:r>
                        <a:rPr lang="ko" sz="1200"/>
                        <a:t>8</a:t>
                      </a:r>
                      <a:endParaRPr sz="1200"/>
                    </a:p>
                  </a:txBody>
                  <a:tcPr marT="91425" marB="91425" marR="91425" marL="91425"/>
                </a:tc>
                <a:tc>
                  <a:txBody>
                    <a:bodyPr/>
                    <a:lstStyle/>
                    <a:p>
                      <a:pPr indent="0" lvl="0" marL="0" rtl="0" algn="l">
                        <a:spcBef>
                          <a:spcPts val="0"/>
                        </a:spcBef>
                        <a:spcAft>
                          <a:spcPts val="0"/>
                        </a:spcAft>
                        <a:buNone/>
                      </a:pPr>
                      <a:r>
                        <a:rPr lang="ko" sz="1200"/>
                        <a:t>9</a:t>
                      </a:r>
                      <a:endParaRPr sz="1200"/>
                    </a:p>
                  </a:txBody>
                  <a:tcPr marT="91425" marB="91425" marR="91425" marL="91425"/>
                </a:tc>
                <a:tc>
                  <a:txBody>
                    <a:bodyPr/>
                    <a:lstStyle/>
                    <a:p>
                      <a:pPr indent="0" lvl="0" marL="0" rtl="0" algn="l">
                        <a:spcBef>
                          <a:spcPts val="0"/>
                        </a:spcBef>
                        <a:spcAft>
                          <a:spcPts val="0"/>
                        </a:spcAft>
                        <a:buNone/>
                      </a:pPr>
                      <a:r>
                        <a:rPr lang="ko" sz="1200"/>
                        <a:t>4</a:t>
                      </a:r>
                      <a:endParaRPr sz="1200"/>
                    </a:p>
                  </a:txBody>
                  <a:tcPr marT="91425" marB="91425" marR="91425" marL="91425"/>
                </a:tc>
                <a:tc>
                  <a:txBody>
                    <a:bodyPr/>
                    <a:lstStyle/>
                    <a:p>
                      <a:pPr indent="0" lvl="0" marL="0" rtl="0" algn="l">
                        <a:spcBef>
                          <a:spcPts val="0"/>
                        </a:spcBef>
                        <a:spcAft>
                          <a:spcPts val="0"/>
                        </a:spcAft>
                        <a:buNone/>
                      </a:pPr>
                      <a:r>
                        <a:rPr lang="ko" sz="1200"/>
                        <a:t>7</a:t>
                      </a:r>
                      <a:endParaRPr sz="1200"/>
                    </a:p>
                  </a:txBody>
                  <a:tcPr marT="91425" marB="91425" marR="91425" marL="91425"/>
                </a:tc>
                <a:tc>
                  <a:txBody>
                    <a:bodyPr/>
                    <a:lstStyle/>
                    <a:p>
                      <a:pPr indent="0" lvl="0" marL="0" rtl="0" algn="l">
                        <a:spcBef>
                          <a:spcPts val="0"/>
                        </a:spcBef>
                        <a:spcAft>
                          <a:spcPts val="0"/>
                        </a:spcAft>
                        <a:buNone/>
                      </a:pPr>
                      <a:r>
                        <a:rPr lang="ko" sz="1200"/>
                        <a:t>1</a:t>
                      </a:r>
                      <a:endParaRPr sz="1200"/>
                    </a:p>
                  </a:txBody>
                  <a:tcPr marT="91425" marB="91425" marR="91425" marL="91425"/>
                </a:tc>
                <a:tc>
                  <a:txBody>
                    <a:bodyPr/>
                    <a:lstStyle/>
                    <a:p>
                      <a:pPr indent="0" lvl="0" marL="0" rtl="0" algn="l">
                        <a:spcBef>
                          <a:spcPts val="0"/>
                        </a:spcBef>
                        <a:spcAft>
                          <a:spcPts val="0"/>
                        </a:spcAft>
                        <a:buNone/>
                      </a:pPr>
                      <a:r>
                        <a:rPr lang="ko" sz="1200"/>
                        <a:t>3</a:t>
                      </a:r>
                      <a:endParaRPr sz="1200"/>
                    </a:p>
                  </a:txBody>
                  <a:tcPr marT="91425" marB="91425" marR="91425" marL="91425"/>
                </a:tc>
                <a:tc>
                  <a:txBody>
                    <a:bodyPr/>
                    <a:lstStyle/>
                    <a:p>
                      <a:pPr indent="0" lvl="0" marL="0" rtl="0" algn="l">
                        <a:spcBef>
                          <a:spcPts val="0"/>
                        </a:spcBef>
                        <a:spcAft>
                          <a:spcPts val="0"/>
                        </a:spcAft>
                        <a:buNone/>
                      </a:pPr>
                      <a:r>
                        <a:rPr lang="ko" sz="1200"/>
                        <a:t>2</a:t>
                      </a:r>
                      <a:endParaRPr sz="1200"/>
                    </a:p>
                  </a:txBody>
                  <a:tcPr marT="91425" marB="91425" marR="91425" marL="91425"/>
                </a:tc>
                <a:tc>
                  <a:txBody>
                    <a:bodyPr/>
                    <a:lstStyle/>
                    <a:p>
                      <a:pPr indent="0" lvl="0" marL="0" rtl="0" algn="l">
                        <a:spcBef>
                          <a:spcPts val="0"/>
                        </a:spcBef>
                        <a:spcAft>
                          <a:spcPts val="0"/>
                        </a:spcAft>
                        <a:buNone/>
                      </a:pPr>
                      <a:r>
                        <a:rPr lang="ko" sz="1200"/>
                        <a:t>14</a:t>
                      </a:r>
                      <a:endParaRPr sz="1200"/>
                    </a:p>
                  </a:txBody>
                  <a:tcPr marT="91425" marB="91425" marR="91425" marL="91425"/>
                </a:tc>
                <a:tc>
                  <a:txBody>
                    <a:bodyPr/>
                    <a:lstStyle/>
                    <a:p>
                      <a:pPr indent="0" lvl="0" marL="0" rtl="0" algn="l">
                        <a:spcBef>
                          <a:spcPts val="0"/>
                        </a:spcBef>
                        <a:spcAft>
                          <a:spcPts val="0"/>
                        </a:spcAft>
                        <a:buNone/>
                      </a:pPr>
                      <a:r>
                        <a:rPr lang="ko" sz="1200"/>
                        <a:t>16</a:t>
                      </a:r>
                      <a:endParaRPr sz="1200"/>
                    </a:p>
                  </a:txBody>
                  <a:tcPr marT="91425" marB="91425" marR="91425" marL="91425"/>
                </a:tc>
              </a:tr>
            </a:tbl>
          </a:graphicData>
        </a:graphic>
      </p:graphicFrame>
      <p:sp>
        <p:nvSpPr>
          <p:cNvPr id="175" name="Google Shape;175;p29"/>
          <p:cNvSpPr txBox="1"/>
          <p:nvPr/>
        </p:nvSpPr>
        <p:spPr>
          <a:xfrm>
            <a:off x="5334000" y="2438400"/>
            <a:ext cx="37317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100">
                <a:solidFill>
                  <a:schemeClr val="dk1"/>
                </a:solidFill>
              </a:rPr>
              <a:t>0      1         2       3        4        5        6        7        8      9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0"/>
          <p:cNvPicPr preferRelativeResize="0"/>
          <p:nvPr/>
        </p:nvPicPr>
        <p:blipFill>
          <a:blip r:embed="rId3">
            <a:alphaModFix/>
          </a:blip>
          <a:stretch>
            <a:fillRect/>
          </a:stretch>
        </p:blipFill>
        <p:spPr>
          <a:xfrm>
            <a:off x="259550" y="53475"/>
            <a:ext cx="7103658"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1"/>
          <p:cNvPicPr preferRelativeResize="0"/>
          <p:nvPr/>
        </p:nvPicPr>
        <p:blipFill>
          <a:blip r:embed="rId3">
            <a:alphaModFix/>
          </a:blip>
          <a:stretch>
            <a:fillRect/>
          </a:stretch>
        </p:blipFill>
        <p:spPr>
          <a:xfrm>
            <a:off x="152400" y="152400"/>
            <a:ext cx="5549415" cy="4838700"/>
          </a:xfrm>
          <a:prstGeom prst="rect">
            <a:avLst/>
          </a:prstGeom>
          <a:noFill/>
          <a:ln>
            <a:noFill/>
          </a:ln>
        </p:spPr>
      </p:pic>
      <p:sp>
        <p:nvSpPr>
          <p:cNvPr id="186" name="Google Shape;186;p31"/>
          <p:cNvSpPr/>
          <p:nvPr/>
        </p:nvSpPr>
        <p:spPr>
          <a:xfrm>
            <a:off x="2603050" y="1276275"/>
            <a:ext cx="3240900" cy="748500"/>
          </a:xfrm>
          <a:prstGeom prst="wedgeRectCallout">
            <a:avLst>
              <a:gd fmla="val -58368" name="adj1"/>
              <a:gd fmla="val -1154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a:t>Python  </a:t>
            </a:r>
            <a:r>
              <a:rPr lang="ko"/>
              <a:t>Heap: Min_heap 만 지원. </a:t>
            </a:r>
            <a:endParaRPr/>
          </a:p>
          <a:p>
            <a:pPr indent="0" lvl="0" marL="0" rtl="0" algn="l">
              <a:lnSpc>
                <a:spcPct val="150000"/>
              </a:lnSpc>
              <a:spcBef>
                <a:spcPts val="0"/>
              </a:spcBef>
              <a:spcAft>
                <a:spcPts val="0"/>
              </a:spcAft>
              <a:buNone/>
            </a:pPr>
            <a:r>
              <a:rPr lang="ko"/>
              <a:t>max_heap으로 만들기 위해서  * -1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1042150" y="2571750"/>
            <a:ext cx="59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1" name="Google Shape;61;p14"/>
          <p:cNvPicPr preferRelativeResize="0"/>
          <p:nvPr/>
        </p:nvPicPr>
        <p:blipFill rotWithShape="1">
          <a:blip r:embed="rId3">
            <a:alphaModFix/>
          </a:blip>
          <a:srcRect b="0" l="0" r="0" t="6112"/>
          <a:stretch/>
        </p:blipFill>
        <p:spPr>
          <a:xfrm>
            <a:off x="609600" y="0"/>
            <a:ext cx="7761699" cy="4684876"/>
          </a:xfrm>
          <a:prstGeom prst="rect">
            <a:avLst/>
          </a:prstGeom>
          <a:noFill/>
          <a:ln>
            <a:noFill/>
          </a:ln>
        </p:spPr>
      </p:pic>
      <p:sp>
        <p:nvSpPr>
          <p:cNvPr id="62" name="Google Shape;62;p14"/>
          <p:cNvSpPr/>
          <p:nvPr/>
        </p:nvSpPr>
        <p:spPr>
          <a:xfrm>
            <a:off x="227600" y="4281325"/>
            <a:ext cx="8616300" cy="75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Queue : FIFO(First in First Out) 형태</a:t>
            </a:r>
            <a:r>
              <a:rPr lang="ko"/>
              <a:t>와 비슷하지만 </a:t>
            </a:r>
            <a:endParaRPr/>
          </a:p>
          <a:p>
            <a:pPr indent="0" lvl="0" marL="0" rtl="0" algn="l">
              <a:spcBef>
                <a:spcPts val="0"/>
              </a:spcBef>
              <a:spcAft>
                <a:spcPts val="0"/>
              </a:spcAft>
              <a:buNone/>
            </a:pPr>
            <a:r>
              <a:rPr lang="ko"/>
              <a:t>Priority Queue: 우선순위가 높은 데이터를 가장 먼저 삭제/ 추출하는 형태, 데이터의 중간 삽입이 가능</a:t>
            </a:r>
            <a:endParaRPr/>
          </a:p>
          <a:p>
            <a:pPr indent="0" lvl="0" marL="0" rtl="0" algn="l">
              <a:spcBef>
                <a:spcPts val="0"/>
              </a:spcBef>
              <a:spcAft>
                <a:spcPts val="0"/>
              </a:spcAft>
              <a:buNone/>
            </a:pPr>
            <a:r>
              <a:rPr lang="ko"/>
              <a:t>리스트, Heap 등으로 구현 가능</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0" l="0" r="0" t="3147"/>
          <a:stretch/>
        </p:blipFill>
        <p:spPr>
          <a:xfrm>
            <a:off x="1143000" y="152400"/>
            <a:ext cx="6980273" cy="4686301"/>
          </a:xfrm>
          <a:prstGeom prst="rect">
            <a:avLst/>
          </a:prstGeom>
          <a:noFill/>
          <a:ln>
            <a:noFill/>
          </a:ln>
        </p:spPr>
      </p:pic>
      <p:sp>
        <p:nvSpPr>
          <p:cNvPr id="68" name="Google Shape;68;p15"/>
          <p:cNvSpPr/>
          <p:nvPr/>
        </p:nvSpPr>
        <p:spPr>
          <a:xfrm>
            <a:off x="5730525" y="68625"/>
            <a:ext cx="3258300" cy="930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root 에서 시작 왼쪽, 오른쪽 두개의 Children 순서대로 데이터가 차례대로 삽입되는 형식</a:t>
            </a:r>
            <a:endParaRPr/>
          </a:p>
        </p:txBody>
      </p:sp>
      <p:sp>
        <p:nvSpPr>
          <p:cNvPr id="69" name="Google Shape;69;p15"/>
          <p:cNvSpPr/>
          <p:nvPr/>
        </p:nvSpPr>
        <p:spPr>
          <a:xfrm>
            <a:off x="5044725" y="2049825"/>
            <a:ext cx="3258300" cy="930900"/>
          </a:xfrm>
          <a:prstGeom prst="wedgeRectCallout">
            <a:avLst>
              <a:gd fmla="val -43556" name="adj1"/>
              <a:gd fmla="val -660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데이터 값은 항상 children 보다 크거나(Max) , 작다(Min) 고 전제한다.</a:t>
            </a:r>
            <a:endParaRPr/>
          </a:p>
          <a:p>
            <a:pPr indent="0" lvl="0" marL="0" rtl="0" algn="l">
              <a:spcBef>
                <a:spcPts val="0"/>
              </a:spcBef>
              <a:spcAft>
                <a:spcPts val="0"/>
              </a:spcAft>
              <a:buNone/>
            </a:pPr>
            <a:r>
              <a:rPr lang="ko"/>
              <a:t>따라서 직접 연결되어 있는 부모- 자식 노드의 값만 비교하면 된다.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0" l="0" r="0" t="0"/>
          <a:stretch/>
        </p:blipFill>
        <p:spPr>
          <a:xfrm>
            <a:off x="914400" y="0"/>
            <a:ext cx="7442274" cy="4838774"/>
          </a:xfrm>
          <a:prstGeom prst="rect">
            <a:avLst/>
          </a:prstGeom>
          <a:noFill/>
          <a:ln>
            <a:noFill/>
          </a:ln>
        </p:spPr>
      </p:pic>
      <p:sp>
        <p:nvSpPr>
          <p:cNvPr id="75" name="Google Shape;75;p16"/>
          <p:cNvSpPr/>
          <p:nvPr/>
        </p:nvSpPr>
        <p:spPr>
          <a:xfrm>
            <a:off x="3547950" y="2455300"/>
            <a:ext cx="4853700" cy="930900"/>
          </a:xfrm>
          <a:prstGeom prst="wedgeRectCallout">
            <a:avLst>
              <a:gd fmla="val -2475" name="adj1"/>
              <a:gd fmla="val 873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배열은 0부터 시작되지만 Heap은 1부터 시작하는게 편리하다.</a:t>
            </a:r>
            <a:endParaRPr/>
          </a:p>
          <a:p>
            <a:pPr indent="0" lvl="0" marL="0" rtl="0" algn="l">
              <a:spcBef>
                <a:spcPts val="0"/>
              </a:spcBef>
              <a:spcAft>
                <a:spcPts val="0"/>
              </a:spcAft>
              <a:buNone/>
            </a:pPr>
            <a:r>
              <a:rPr lang="ko"/>
              <a:t>parent = 4/2 = 2 </a:t>
            </a:r>
            <a:endParaRPr/>
          </a:p>
          <a:p>
            <a:pPr indent="0" lvl="0" marL="0" rtl="0" algn="l">
              <a:spcBef>
                <a:spcPts val="0"/>
              </a:spcBef>
              <a:spcAft>
                <a:spcPts val="0"/>
              </a:spcAft>
              <a:buNone/>
            </a:pPr>
            <a:r>
              <a:rPr lang="ko"/>
              <a:t>left child = 2*4 = 8</a:t>
            </a:r>
            <a:endParaRPr/>
          </a:p>
          <a:p>
            <a:pPr indent="0" lvl="0" marL="0" rtl="0" algn="l">
              <a:spcBef>
                <a:spcPts val="0"/>
              </a:spcBef>
              <a:spcAft>
                <a:spcPts val="0"/>
              </a:spcAft>
              <a:buNone/>
            </a:pPr>
            <a:r>
              <a:rPr lang="ko"/>
              <a:t>right child = 2*4 + 1 = 9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980250" y="134475"/>
            <a:ext cx="7278999" cy="3814750"/>
          </a:xfrm>
          <a:prstGeom prst="rect">
            <a:avLst/>
          </a:prstGeom>
          <a:noFill/>
          <a:ln>
            <a:noFill/>
          </a:ln>
        </p:spPr>
      </p:pic>
      <p:sp>
        <p:nvSpPr>
          <p:cNvPr id="81" name="Google Shape;81;p17"/>
          <p:cNvSpPr txBox="1"/>
          <p:nvPr/>
        </p:nvSpPr>
        <p:spPr>
          <a:xfrm>
            <a:off x="310325" y="4530625"/>
            <a:ext cx="85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2" name="Google Shape;82;p17"/>
          <p:cNvSpPr/>
          <p:nvPr/>
        </p:nvSpPr>
        <p:spPr>
          <a:xfrm>
            <a:off x="303800" y="3876200"/>
            <a:ext cx="8616300" cy="85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rPr>
              <a:t>Max_heapify </a:t>
            </a:r>
            <a:r>
              <a:rPr lang="ko">
                <a:solidFill>
                  <a:schemeClr val="dk1"/>
                </a:solidFill>
              </a:rPr>
              <a:t>T</a:t>
            </a:r>
            <a:r>
              <a:rPr lang="ko" sz="1500">
                <a:solidFill>
                  <a:schemeClr val="dk1"/>
                </a:solidFill>
              </a:rPr>
              <a:t>ime = log(n),  </a:t>
            </a:r>
            <a:endParaRPr sz="1500">
              <a:solidFill>
                <a:schemeClr val="dk1"/>
              </a:solidFill>
            </a:endParaRPr>
          </a:p>
          <a:p>
            <a:pPr indent="0" lvl="0" marL="0" rtl="0" algn="l">
              <a:spcBef>
                <a:spcPts val="0"/>
              </a:spcBef>
              <a:spcAft>
                <a:spcPts val="0"/>
              </a:spcAft>
              <a:buNone/>
            </a:pPr>
            <a:r>
              <a:rPr lang="ko" sz="1500">
                <a:solidFill>
                  <a:schemeClr val="dk1"/>
                </a:solidFill>
              </a:rPr>
              <a:t>Max-heap으로 이미 구축된 바이너리 트리이기 때문, 만일 이런 전제가 없었다면 O(n)이 되었을 것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228600" y="152400"/>
            <a:ext cx="7822748" cy="3312250"/>
          </a:xfrm>
          <a:prstGeom prst="rect">
            <a:avLst/>
          </a:prstGeom>
          <a:noFill/>
          <a:ln>
            <a:noFill/>
          </a:ln>
        </p:spPr>
      </p:pic>
      <p:sp>
        <p:nvSpPr>
          <p:cNvPr id="88" name="Google Shape;88;p18"/>
          <p:cNvSpPr/>
          <p:nvPr/>
        </p:nvSpPr>
        <p:spPr>
          <a:xfrm>
            <a:off x="227600" y="3476225"/>
            <a:ext cx="8616300" cy="95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max-heapify를 실행하기 위한 큰 가정은, left i와 right i에 루트가 있는 트리가 최대 힙이라는 것</a:t>
            </a:r>
            <a:endParaRPr/>
          </a:p>
          <a:p>
            <a:pPr indent="0" lvl="0" marL="0" rtl="0" algn="l">
              <a:spcBef>
                <a:spcPts val="0"/>
              </a:spcBef>
              <a:spcAft>
                <a:spcPts val="0"/>
              </a:spcAft>
              <a:buNone/>
            </a:pPr>
            <a:r>
              <a:rPr lang="ko"/>
              <a:t>모든 non-leaf node인 p에 대해 node p와 p의 child 중 큰 값(max-heap)을 가진 node가 heap property를 만족할 때 까지 계속해서 swap하며 Max-heap이 되도록 정렬하는 것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152400" y="152400"/>
            <a:ext cx="7994676" cy="4580975"/>
          </a:xfrm>
          <a:prstGeom prst="rect">
            <a:avLst/>
          </a:prstGeom>
          <a:noFill/>
          <a:ln>
            <a:noFill/>
          </a:ln>
        </p:spPr>
      </p:pic>
      <p:sp>
        <p:nvSpPr>
          <p:cNvPr id="94" name="Google Shape;94;p19"/>
          <p:cNvSpPr txBox="1"/>
          <p:nvPr/>
        </p:nvSpPr>
        <p:spPr>
          <a:xfrm>
            <a:off x="152400" y="46157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u="sng">
                <a:solidFill>
                  <a:schemeClr val="hlink"/>
                </a:solidFill>
                <a:hlinkClick r:id="rId4"/>
              </a:rPr>
              <a:t>https://data-newbie.tistory.com/846</a:t>
            </a:r>
            <a:endParaRPr/>
          </a:p>
        </p:txBody>
      </p:sp>
      <p:sp>
        <p:nvSpPr>
          <p:cNvPr id="95" name="Google Shape;95;p19"/>
          <p:cNvSpPr/>
          <p:nvPr/>
        </p:nvSpPr>
        <p:spPr>
          <a:xfrm>
            <a:off x="2852825" y="2214000"/>
            <a:ext cx="3816600" cy="715500"/>
          </a:xfrm>
          <a:prstGeom prst="wedgeRectCallout">
            <a:avLst>
              <a:gd fmla="val -2553" name="adj1"/>
              <a:gd fmla="val -8278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노드</a:t>
            </a:r>
            <a:r>
              <a:rPr lang="ko"/>
              <a:t>의 값 swap = o(1) </a:t>
            </a:r>
            <a:endParaRPr/>
          </a:p>
          <a:p>
            <a:pPr indent="0" lvl="0" marL="0" rtl="0" algn="l">
              <a:spcBef>
                <a:spcPts val="0"/>
              </a:spcBef>
              <a:spcAft>
                <a:spcPts val="0"/>
              </a:spcAft>
              <a:buNone/>
            </a:pPr>
            <a:r>
              <a:rPr lang="ko"/>
              <a:t>Heap H = O(log n)</a:t>
            </a:r>
            <a:endParaRPr/>
          </a:p>
          <a:p>
            <a:pPr indent="0" lvl="0" marL="0" rtl="0" algn="l">
              <a:spcBef>
                <a:spcPts val="0"/>
              </a:spcBef>
              <a:spcAft>
                <a:spcPts val="0"/>
              </a:spcAft>
              <a:buNone/>
            </a:pPr>
            <a:r>
              <a:rPr lang="ko"/>
              <a:t>max- heapify = O(log 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68250" y="268850"/>
            <a:ext cx="6901148" cy="4605799"/>
          </a:xfrm>
          <a:prstGeom prst="rect">
            <a:avLst/>
          </a:prstGeom>
          <a:noFill/>
          <a:ln>
            <a:noFill/>
          </a:ln>
        </p:spPr>
      </p:pic>
      <p:sp>
        <p:nvSpPr>
          <p:cNvPr id="101" name="Google Shape;101;p20"/>
          <p:cNvSpPr/>
          <p:nvPr/>
        </p:nvSpPr>
        <p:spPr>
          <a:xfrm>
            <a:off x="2014625" y="1002350"/>
            <a:ext cx="1505100" cy="572700"/>
          </a:xfrm>
          <a:prstGeom prst="wedgeRectCallout">
            <a:avLst>
              <a:gd fmla="val -69207" name="adj1"/>
              <a:gd fmla="val -736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left(i) = i * 2 </a:t>
            </a:r>
            <a:endParaRPr/>
          </a:p>
          <a:p>
            <a:pPr indent="0" lvl="0" marL="0" rtl="0" algn="l">
              <a:spcBef>
                <a:spcPts val="0"/>
              </a:spcBef>
              <a:spcAft>
                <a:spcPts val="0"/>
              </a:spcAft>
              <a:buNone/>
            </a:pPr>
            <a:r>
              <a:rPr lang="ko"/>
              <a:t>right(i) = i * 2  </a:t>
            </a:r>
            <a:endParaRPr/>
          </a:p>
        </p:txBody>
      </p:sp>
      <p:sp>
        <p:nvSpPr>
          <p:cNvPr id="102" name="Google Shape;102;p20"/>
          <p:cNvSpPr/>
          <p:nvPr/>
        </p:nvSpPr>
        <p:spPr>
          <a:xfrm>
            <a:off x="2167025" y="1611950"/>
            <a:ext cx="1898100" cy="357300"/>
          </a:xfrm>
          <a:prstGeom prst="wedgeRectCallout">
            <a:avLst>
              <a:gd fmla="val -67524" name="adj1"/>
              <a:gd fmla="val 6627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heap-size(A) = n = 6</a:t>
            </a:r>
            <a:endParaRPr/>
          </a:p>
        </p:txBody>
      </p:sp>
      <p:pic>
        <p:nvPicPr>
          <p:cNvPr id="103" name="Google Shape;103;p20"/>
          <p:cNvPicPr preferRelativeResize="0"/>
          <p:nvPr/>
        </p:nvPicPr>
        <p:blipFill rotWithShape="1">
          <a:blip r:embed="rId4">
            <a:alphaModFix/>
          </a:blip>
          <a:srcRect b="44637" l="5341" r="51616" t="17757"/>
          <a:stretch/>
        </p:blipFill>
        <p:spPr>
          <a:xfrm>
            <a:off x="6110525" y="597875"/>
            <a:ext cx="2420427" cy="1768799"/>
          </a:xfrm>
          <a:prstGeom prst="rect">
            <a:avLst/>
          </a:prstGeom>
          <a:noFill/>
          <a:ln>
            <a:noFill/>
          </a:ln>
        </p:spPr>
      </p:pic>
      <p:graphicFrame>
        <p:nvGraphicFramePr>
          <p:cNvPr id="104" name="Google Shape;104;p20"/>
          <p:cNvGraphicFramePr/>
          <p:nvPr/>
        </p:nvGraphicFramePr>
        <p:xfrm>
          <a:off x="6177725" y="2659500"/>
          <a:ext cx="3000000" cy="3000000"/>
        </p:xfrm>
        <a:graphic>
          <a:graphicData uri="http://schemas.openxmlformats.org/drawingml/2006/table">
            <a:tbl>
              <a:tblPr>
                <a:noFill/>
                <a:tableStyleId>{FADEDC09-B8EF-49F3-989C-798C7DACD568}</a:tableStyleId>
              </a:tblPr>
              <a:tblGrid>
                <a:gridCol w="422400"/>
                <a:gridCol w="422400"/>
                <a:gridCol w="422400"/>
                <a:gridCol w="422400"/>
                <a:gridCol w="422400"/>
                <a:gridCol w="422400"/>
              </a:tblGrid>
              <a:tr h="396200">
                <a:tc>
                  <a:txBody>
                    <a:bodyPr/>
                    <a:lstStyle/>
                    <a:p>
                      <a:pPr indent="0" lvl="0" marL="0" rtl="0" algn="l">
                        <a:spcBef>
                          <a:spcPts val="0"/>
                        </a:spcBef>
                        <a:spcAft>
                          <a:spcPts val="0"/>
                        </a:spcAft>
                        <a:buNone/>
                      </a:pPr>
                      <a:r>
                        <a:rPr lang="ko"/>
                        <a:t>15</a:t>
                      </a:r>
                      <a:endParaRPr/>
                    </a:p>
                  </a:txBody>
                  <a:tcPr marT="91425" marB="91425" marR="91425" marL="91425"/>
                </a:tc>
                <a:tc>
                  <a:txBody>
                    <a:bodyPr/>
                    <a:lstStyle/>
                    <a:p>
                      <a:pPr indent="0" lvl="0" marL="0" rtl="0" algn="l">
                        <a:spcBef>
                          <a:spcPts val="0"/>
                        </a:spcBef>
                        <a:spcAft>
                          <a:spcPts val="0"/>
                        </a:spcAft>
                        <a:buNone/>
                      </a:pPr>
                      <a:r>
                        <a:rPr lang="ko"/>
                        <a:t>10</a:t>
                      </a:r>
                      <a:endParaRPr/>
                    </a:p>
                  </a:txBody>
                  <a:tcPr marT="91425" marB="91425" marR="91425" marL="91425"/>
                </a:tc>
                <a:tc>
                  <a:txBody>
                    <a:bodyPr/>
                    <a:lstStyle/>
                    <a:p>
                      <a:pPr indent="0" lvl="0" marL="0" rtl="0" algn="l">
                        <a:spcBef>
                          <a:spcPts val="0"/>
                        </a:spcBef>
                        <a:spcAft>
                          <a:spcPts val="0"/>
                        </a:spcAft>
                        <a:buNone/>
                      </a:pPr>
                      <a:r>
                        <a:rPr lang="ko"/>
                        <a:t>8</a:t>
                      </a:r>
                      <a:endParaRPr/>
                    </a:p>
                  </a:txBody>
                  <a:tcPr marT="91425" marB="91425" marR="91425" marL="91425"/>
                </a:tc>
                <a:tc>
                  <a:txBody>
                    <a:bodyPr/>
                    <a:lstStyle/>
                    <a:p>
                      <a:pPr indent="0" lvl="0" marL="0" rtl="0" algn="l">
                        <a:spcBef>
                          <a:spcPts val="0"/>
                        </a:spcBef>
                        <a:spcAft>
                          <a:spcPts val="0"/>
                        </a:spcAft>
                        <a:buNone/>
                      </a:pPr>
                      <a:r>
                        <a:rPr lang="ko"/>
                        <a:t>5</a:t>
                      </a:r>
                      <a:endParaRPr/>
                    </a:p>
                  </a:txBody>
                  <a:tcPr marT="91425" marB="91425" marR="91425" marL="91425"/>
                </a:tc>
                <a:tc>
                  <a:txBody>
                    <a:bodyPr/>
                    <a:lstStyle/>
                    <a:p>
                      <a:pPr indent="0" lvl="0" marL="0" rtl="0" algn="l">
                        <a:spcBef>
                          <a:spcPts val="0"/>
                        </a:spcBef>
                        <a:spcAft>
                          <a:spcPts val="0"/>
                        </a:spcAft>
                        <a:buNone/>
                      </a:pPr>
                      <a:r>
                        <a:rPr lang="ko"/>
                        <a:t>4</a:t>
                      </a:r>
                      <a:endParaRPr/>
                    </a:p>
                  </a:txBody>
                  <a:tcPr marT="91425" marB="91425" marR="91425" marL="91425"/>
                </a:tc>
                <a:tc>
                  <a:txBody>
                    <a:bodyPr/>
                    <a:lstStyle/>
                    <a:p>
                      <a:pPr indent="0" lvl="0" marL="0" rtl="0" algn="l">
                        <a:spcBef>
                          <a:spcPts val="0"/>
                        </a:spcBef>
                        <a:spcAft>
                          <a:spcPts val="0"/>
                        </a:spcAft>
                        <a:buNone/>
                      </a:pPr>
                      <a:r>
                        <a:rPr lang="ko"/>
                        <a:t>20</a:t>
                      </a:r>
                      <a:endParaRPr/>
                    </a:p>
                  </a:txBody>
                  <a:tcPr marT="91425" marB="91425" marR="91425" marL="91425"/>
                </a:tc>
              </a:tr>
            </a:tbl>
          </a:graphicData>
        </a:graphic>
      </p:graphicFrame>
      <p:sp>
        <p:nvSpPr>
          <p:cNvPr id="105" name="Google Shape;105;p20"/>
          <p:cNvSpPr/>
          <p:nvPr/>
        </p:nvSpPr>
        <p:spPr>
          <a:xfrm>
            <a:off x="5286838" y="3227300"/>
            <a:ext cx="3798900" cy="1854300"/>
          </a:xfrm>
          <a:prstGeom prst="wedgeRectCallout">
            <a:avLst>
              <a:gd fmla="val 6062" name="adj1"/>
              <a:gd fmla="val -6283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i = 3</a:t>
            </a:r>
            <a:endParaRPr/>
          </a:p>
          <a:p>
            <a:pPr indent="0" lvl="0" marL="0" rtl="0" algn="l">
              <a:spcBef>
                <a:spcPts val="0"/>
              </a:spcBef>
              <a:spcAft>
                <a:spcPts val="0"/>
              </a:spcAft>
              <a:buNone/>
            </a:pPr>
            <a:r>
              <a:rPr lang="ko"/>
              <a:t>l = </a:t>
            </a:r>
            <a:r>
              <a:rPr lang="ko"/>
              <a:t>left(3) = 3 * 2  = 6 </a:t>
            </a:r>
            <a:endParaRPr/>
          </a:p>
          <a:p>
            <a:pPr indent="0" lvl="0" marL="0" rtl="0" algn="l">
              <a:spcBef>
                <a:spcPts val="0"/>
              </a:spcBef>
              <a:spcAft>
                <a:spcPts val="0"/>
              </a:spcAft>
              <a:buNone/>
            </a:pPr>
            <a:r>
              <a:rPr lang="ko"/>
              <a:t>r = right(3) = 3 * 2 + 1 = 7</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l(6) = n and A[6] = 20 &gt; A[3] = 8</a:t>
            </a:r>
            <a:endParaRPr/>
          </a:p>
          <a:p>
            <a:pPr indent="0" lvl="0" marL="0" rtl="0" algn="l">
              <a:spcBef>
                <a:spcPts val="0"/>
              </a:spcBef>
              <a:spcAft>
                <a:spcPts val="0"/>
              </a:spcAft>
              <a:buNone/>
            </a:pPr>
            <a:r>
              <a:rPr lang="ko"/>
              <a:t>  largest = l =A[6]</a:t>
            </a:r>
            <a:endParaRPr/>
          </a:p>
          <a:p>
            <a:pPr indent="0" lvl="0" marL="0" rtl="0" algn="l">
              <a:spcBef>
                <a:spcPts val="0"/>
              </a:spcBef>
              <a:spcAft>
                <a:spcPts val="0"/>
              </a:spcAft>
              <a:buNone/>
            </a:pPr>
            <a:r>
              <a:rPr lang="ko"/>
              <a:t>r(7) &gt; n </a:t>
            </a:r>
            <a:endParaRPr/>
          </a:p>
          <a:p>
            <a:pPr indent="0" lvl="0" marL="0" rtl="0" algn="l">
              <a:spcBef>
                <a:spcPts val="0"/>
              </a:spcBef>
              <a:spcAft>
                <a:spcPts val="0"/>
              </a:spcAft>
              <a:buNone/>
            </a:pPr>
            <a:r>
              <a:rPr lang="ko"/>
              <a:t>largest != i </a:t>
            </a:r>
            <a:endParaRPr/>
          </a:p>
          <a:p>
            <a:pPr indent="0" lvl="0" marL="0" rtl="0" algn="l">
              <a:spcBef>
                <a:spcPts val="0"/>
              </a:spcBef>
              <a:spcAft>
                <a:spcPts val="0"/>
              </a:spcAft>
              <a:buNone/>
            </a:pPr>
            <a:r>
              <a:rPr lang="ko"/>
              <a:t>   A[3], A[largest =6]  =  </a:t>
            </a:r>
            <a:r>
              <a:rPr lang="ko">
                <a:solidFill>
                  <a:schemeClr val="dk1"/>
                </a:solidFill>
              </a:rPr>
              <a:t>A[largest =6] , A[3]</a:t>
            </a:r>
            <a:endParaRPr/>
          </a:p>
        </p:txBody>
      </p:sp>
      <p:sp>
        <p:nvSpPr>
          <p:cNvPr id="106" name="Google Shape;106;p20"/>
          <p:cNvSpPr txBox="1"/>
          <p:nvPr/>
        </p:nvSpPr>
        <p:spPr>
          <a:xfrm>
            <a:off x="6324600" y="23622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100">
                <a:solidFill>
                  <a:schemeClr val="dk1"/>
                </a:solidFill>
              </a:rPr>
              <a:t>1      2         3        4         5        6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142050" y="69650"/>
            <a:ext cx="6674577" cy="4854224"/>
          </a:xfrm>
          <a:prstGeom prst="rect">
            <a:avLst/>
          </a:prstGeom>
          <a:noFill/>
          <a:ln>
            <a:noFill/>
          </a:ln>
        </p:spPr>
      </p:pic>
      <p:sp>
        <p:nvSpPr>
          <p:cNvPr id="112" name="Google Shape;112;p21"/>
          <p:cNvSpPr/>
          <p:nvPr/>
        </p:nvSpPr>
        <p:spPr>
          <a:xfrm>
            <a:off x="5343550" y="3908550"/>
            <a:ext cx="3321600" cy="953700"/>
          </a:xfrm>
          <a:prstGeom prst="wedgeRectCallout">
            <a:avLst>
              <a:gd fmla="val -54858" name="adj1"/>
              <a:gd fmla="val 426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rPr>
              <a:t>add: O(log n)</a:t>
            </a:r>
            <a:endParaRPr>
              <a:solidFill>
                <a:schemeClr val="dk1"/>
              </a:solidFill>
            </a:endParaRPr>
          </a:p>
          <a:p>
            <a:pPr indent="0" lvl="0" marL="0" rtl="0" algn="l">
              <a:spcBef>
                <a:spcPts val="0"/>
              </a:spcBef>
              <a:spcAft>
                <a:spcPts val="0"/>
              </a:spcAft>
              <a:buNone/>
            </a:pPr>
            <a:r>
              <a:rPr lang="ko">
                <a:solidFill>
                  <a:schemeClr val="dk1"/>
                </a:solidFill>
              </a:rPr>
              <a:t>delete: O(log n)</a:t>
            </a:r>
            <a:endParaRPr>
              <a:solidFill>
                <a:schemeClr val="dk1"/>
              </a:solidFill>
            </a:endParaRPr>
          </a:p>
          <a:p>
            <a:pPr indent="0" lvl="0" marL="0" rtl="0" algn="l">
              <a:spcBef>
                <a:spcPts val="0"/>
              </a:spcBef>
              <a:spcAft>
                <a:spcPts val="0"/>
              </a:spcAft>
              <a:buNone/>
            </a:pPr>
            <a:r>
              <a:rPr lang="ko">
                <a:solidFill>
                  <a:schemeClr val="dk1"/>
                </a:solidFill>
              </a:rPr>
              <a:t>top : O(1)</a:t>
            </a:r>
            <a:endParaRPr>
              <a:solidFill>
                <a:schemeClr val="dk1"/>
              </a:solidFill>
            </a:endParaRPr>
          </a:p>
          <a:p>
            <a:pPr indent="0" lvl="0" marL="0" rtl="0" algn="l">
              <a:spcBef>
                <a:spcPts val="0"/>
              </a:spcBef>
              <a:spcAft>
                <a:spcPts val="0"/>
              </a:spcAft>
              <a:buNone/>
            </a:pPr>
            <a:r>
              <a:rPr lang="ko">
                <a:solidFill>
                  <a:schemeClr val="dk1"/>
                </a:solidFill>
              </a:rPr>
              <a:t>Build heap : O(n log n ?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